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6" roundtripDataSignature="AMtx7mjAnU/PIKgbtStPs12W/y5Wb2kr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customschemas.google.com/relationships/presentationmetadata" Target="metadata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3"/>
          <p:cNvSpPr txBox="1"/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63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3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3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2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72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2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2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3"/>
          <p:cNvSpPr txBox="1"/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3"/>
          <p:cNvSpPr txBox="1"/>
          <p:nvPr>
            <p:ph idx="1" type="body"/>
          </p:nvPr>
        </p:nvSpPr>
        <p:spPr>
          <a:xfrm rot="5400000">
            <a:off x="1799434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73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3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3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4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4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4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4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5"/>
          <p:cNvSpPr txBox="1"/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5"/>
          <p:cNvSpPr txBox="1"/>
          <p:nvPr>
            <p:ph idx="1" type="body"/>
          </p:nvPr>
        </p:nvSpPr>
        <p:spPr>
          <a:xfrm>
            <a:off x="831851" y="458947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65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5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5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6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6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6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6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7"/>
          <p:cNvSpPr txBox="1"/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7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7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7"/>
          <p:cNvSpPr txBox="1"/>
          <p:nvPr>
            <p:ph idx="3" type="body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7"/>
          <p:cNvSpPr txBox="1"/>
          <p:nvPr>
            <p:ph idx="4" type="body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7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7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7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8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8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8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8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9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9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9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0"/>
          <p:cNvSpPr txBox="1"/>
          <p:nvPr>
            <p:ph idx="1" type="body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7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70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0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0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1"/>
          <p:cNvSpPr/>
          <p:nvPr>
            <p:ph idx="2" type="pic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71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1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1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2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2"/>
          <p:cNvSpPr txBox="1"/>
          <p:nvPr>
            <p:ph idx="10" type="dt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2"/>
          <p:cNvSpPr txBox="1"/>
          <p:nvPr>
            <p:ph idx="11" type="ftr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2"/>
          <p:cNvSpPr txBox="1"/>
          <p:nvPr>
            <p:ph idx="12" type="sldNum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2023-10-20T03:12:35Z</dcterms:created>
  <dc:creator>jonathan@centeredmarketing.com</dc:creator>
</cp:coreProperties>
</file>