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48"/>
  </p:notesMasterIdLst>
  <p:sldIdLst>
    <p:sldId id="256" r:id="rId5"/>
    <p:sldId id="569" r:id="rId6"/>
    <p:sldId id="579" r:id="rId7"/>
    <p:sldId id="286" r:id="rId8"/>
    <p:sldId id="600" r:id="rId9"/>
    <p:sldId id="299" r:id="rId10"/>
    <p:sldId id="597" r:id="rId11"/>
    <p:sldId id="603" r:id="rId12"/>
    <p:sldId id="604" r:id="rId13"/>
    <p:sldId id="605" r:id="rId14"/>
    <p:sldId id="619" r:id="rId15"/>
    <p:sldId id="625" r:id="rId16"/>
    <p:sldId id="623" r:id="rId17"/>
    <p:sldId id="624" r:id="rId18"/>
    <p:sldId id="611" r:id="rId19"/>
    <p:sldId id="612" r:id="rId20"/>
    <p:sldId id="614" r:id="rId21"/>
    <p:sldId id="596" r:id="rId22"/>
    <p:sldId id="585" r:id="rId23"/>
    <p:sldId id="289" r:id="rId24"/>
    <p:sldId id="601" r:id="rId25"/>
    <p:sldId id="602" r:id="rId26"/>
    <p:sldId id="607" r:id="rId27"/>
    <p:sldId id="609" r:id="rId28"/>
    <p:sldId id="626" r:id="rId29"/>
    <p:sldId id="627" r:id="rId30"/>
    <p:sldId id="622" r:id="rId31"/>
    <p:sldId id="621" r:id="rId32"/>
    <p:sldId id="628" r:id="rId33"/>
    <p:sldId id="629" r:id="rId34"/>
    <p:sldId id="631" r:id="rId35"/>
    <p:sldId id="630" r:id="rId36"/>
    <p:sldId id="594" r:id="rId37"/>
    <p:sldId id="618" r:id="rId38"/>
    <p:sldId id="6498" r:id="rId39"/>
    <p:sldId id="632" r:id="rId40"/>
    <p:sldId id="6496" r:id="rId41"/>
    <p:sldId id="6495" r:id="rId42"/>
    <p:sldId id="6497" r:id="rId43"/>
    <p:sldId id="358" r:id="rId44"/>
    <p:sldId id="259" r:id="rId45"/>
    <p:sldId id="267" r:id="rId46"/>
    <p:sldId id="5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Cevallos" initials="LC" lastIdx="2" clrIdx="0">
    <p:extLst>
      <p:ext uri="{19B8F6BF-5375-455C-9EA6-DF929625EA0E}">
        <p15:presenceInfo xmlns:p15="http://schemas.microsoft.com/office/powerpoint/2012/main" userId="Lynn Cevall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3F2"/>
    <a:srgbClr val="114578"/>
    <a:srgbClr val="F58357"/>
    <a:srgbClr val="51B5B5"/>
    <a:srgbClr val="DCF0F0"/>
    <a:srgbClr val="E1A23B"/>
    <a:srgbClr val="F0D09C"/>
    <a:srgbClr val="A37EB0"/>
    <a:srgbClr val="CFBCD6"/>
    <a:srgbClr val="E3C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4A9F6-8C30-49B7-82A3-A164849379BD}" v="422" dt="2023-05-22T19:06:00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22" autoAdjust="0"/>
    <p:restoredTop sz="94674"/>
  </p:normalViewPr>
  <p:slideViewPr>
    <p:cSldViewPr snapToGrid="0">
      <p:cViewPr>
        <p:scale>
          <a:sx n="62" d="100"/>
          <a:sy n="62" d="100"/>
        </p:scale>
        <p:origin x="356" y="28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 Cevallos" userId="fce6e976-7735-4430-b3ec-469b09ab9580" providerId="ADAL" clId="{6214A9F6-8C30-49B7-82A3-A164849379BD}"/>
    <pc:docChg chg="undo redo custSel addSld delSld modSld sldOrd">
      <pc:chgData name="Lynn Cevallos" userId="fce6e976-7735-4430-b3ec-469b09ab9580" providerId="ADAL" clId="{6214A9F6-8C30-49B7-82A3-A164849379BD}" dt="2023-05-22T19:09:24.428" v="7709" actId="20577"/>
      <pc:docMkLst>
        <pc:docMk/>
      </pc:docMkLst>
      <pc:sldChg chg="addSp delSp modSp mod">
        <pc:chgData name="Lynn Cevallos" userId="fce6e976-7735-4430-b3ec-469b09ab9580" providerId="ADAL" clId="{6214A9F6-8C30-49B7-82A3-A164849379BD}" dt="2023-05-18T13:36:59.470" v="7209" actId="1076"/>
        <pc:sldMkLst>
          <pc:docMk/>
          <pc:sldMk cId="3943370281" sldId="256"/>
        </pc:sldMkLst>
        <pc:spChg chg="mod">
          <ac:chgData name="Lynn Cevallos" userId="fce6e976-7735-4430-b3ec-469b09ab9580" providerId="ADAL" clId="{6214A9F6-8C30-49B7-82A3-A164849379BD}" dt="2023-05-18T13:36:59.470" v="7209" actId="1076"/>
          <ac:spMkLst>
            <pc:docMk/>
            <pc:sldMk cId="3943370281" sldId="256"/>
            <ac:spMk id="2" creationId="{08BF97EA-68EB-4455-A0D7-ED096A95826D}"/>
          </ac:spMkLst>
        </pc:spChg>
        <pc:spChg chg="add del mod">
          <ac:chgData name="Lynn Cevallos" userId="fce6e976-7735-4430-b3ec-469b09ab9580" providerId="ADAL" clId="{6214A9F6-8C30-49B7-82A3-A164849379BD}" dt="2023-05-18T02:14:29.237" v="7073" actId="478"/>
          <ac:spMkLst>
            <pc:docMk/>
            <pc:sldMk cId="3943370281" sldId="256"/>
            <ac:spMk id="3" creationId="{09472542-EF26-7D4A-361F-12CBD5D4F8D8}"/>
          </ac:spMkLst>
        </pc:spChg>
        <pc:spChg chg="mod">
          <ac:chgData name="Lynn Cevallos" userId="fce6e976-7735-4430-b3ec-469b09ab9580" providerId="ADAL" clId="{6214A9F6-8C30-49B7-82A3-A164849379BD}" dt="2023-05-16T04:08:07.464" v="2555" actId="20577"/>
          <ac:spMkLst>
            <pc:docMk/>
            <pc:sldMk cId="3943370281" sldId="256"/>
            <ac:spMk id="13" creationId="{87859F76-AB44-3D45-D2F6-426F06BD00F9}"/>
          </ac:spMkLst>
        </pc:spChg>
        <pc:picChg chg="add mod">
          <ac:chgData name="Lynn Cevallos" userId="fce6e976-7735-4430-b3ec-469b09ab9580" providerId="ADAL" clId="{6214A9F6-8C30-49B7-82A3-A164849379BD}" dt="2023-05-18T13:36:59.058" v="7208" actId="1076"/>
          <ac:picMkLst>
            <pc:docMk/>
            <pc:sldMk cId="3943370281" sldId="256"/>
            <ac:picMk id="4" creationId="{C05A7E04-7AFC-4AAE-0D05-B768028F5E7D}"/>
          </ac:picMkLst>
        </pc:picChg>
        <pc:picChg chg="mod">
          <ac:chgData name="Lynn Cevallos" userId="fce6e976-7735-4430-b3ec-469b09ab9580" providerId="ADAL" clId="{6214A9F6-8C30-49B7-82A3-A164849379BD}" dt="2023-05-18T13:35:02.619" v="7198" actId="1038"/>
          <ac:picMkLst>
            <pc:docMk/>
            <pc:sldMk cId="3943370281" sldId="256"/>
            <ac:picMk id="5" creationId="{F10960A8-86F4-62D5-2146-4D7672124B94}"/>
          </ac:picMkLst>
        </pc:picChg>
        <pc:picChg chg="mod">
          <ac:chgData name="Lynn Cevallos" userId="fce6e976-7735-4430-b3ec-469b09ab9580" providerId="ADAL" clId="{6214A9F6-8C30-49B7-82A3-A164849379BD}" dt="2023-05-18T13:34:14.274" v="7182" actId="1076"/>
          <ac:picMkLst>
            <pc:docMk/>
            <pc:sldMk cId="3943370281" sldId="256"/>
            <ac:picMk id="7" creationId="{391F3DAF-682C-4EB2-853C-3F0EE59D9FB2}"/>
          </ac:picMkLst>
        </pc:picChg>
      </pc:sldChg>
      <pc:sldChg chg="del">
        <pc:chgData name="Lynn Cevallos" userId="fce6e976-7735-4430-b3ec-469b09ab9580" providerId="ADAL" clId="{6214A9F6-8C30-49B7-82A3-A164849379BD}" dt="2023-05-17T16:10:11.508" v="6742" actId="47"/>
        <pc:sldMkLst>
          <pc:docMk/>
          <pc:sldMk cId="3434183711" sldId="258"/>
        </pc:sldMkLst>
      </pc:sldChg>
      <pc:sldChg chg="addSp modSp mod ord">
        <pc:chgData name="Lynn Cevallos" userId="fce6e976-7735-4430-b3ec-469b09ab9580" providerId="ADAL" clId="{6214A9F6-8C30-49B7-82A3-A164849379BD}" dt="2023-05-22T19:04:02.770" v="7591" actId="20577"/>
        <pc:sldMkLst>
          <pc:docMk/>
          <pc:sldMk cId="1554478476" sldId="259"/>
        </pc:sldMkLst>
        <pc:spChg chg="mod">
          <ac:chgData name="Lynn Cevallos" userId="fce6e976-7735-4430-b3ec-469b09ab9580" providerId="ADAL" clId="{6214A9F6-8C30-49B7-82A3-A164849379BD}" dt="2023-05-22T19:02:48.897" v="7500" actId="255"/>
          <ac:spMkLst>
            <pc:docMk/>
            <pc:sldMk cId="1554478476" sldId="259"/>
            <ac:spMk id="3" creationId="{04D43F9A-12DC-4CD2-A1A3-2B887FA20718}"/>
          </ac:spMkLst>
        </pc:spChg>
        <pc:spChg chg="mod">
          <ac:chgData name="Lynn Cevallos" userId="fce6e976-7735-4430-b3ec-469b09ab9580" providerId="ADAL" clId="{6214A9F6-8C30-49B7-82A3-A164849379BD}" dt="2023-05-22T19:02:48.897" v="7500" actId="255"/>
          <ac:spMkLst>
            <pc:docMk/>
            <pc:sldMk cId="1554478476" sldId="259"/>
            <ac:spMk id="5" creationId="{D20F3732-430A-4974-9109-AEE61CE698FB}"/>
          </ac:spMkLst>
        </pc:spChg>
        <pc:spChg chg="mod">
          <ac:chgData name="Lynn Cevallos" userId="fce6e976-7735-4430-b3ec-469b09ab9580" providerId="ADAL" clId="{6214A9F6-8C30-49B7-82A3-A164849379BD}" dt="2023-05-22T19:02:48.897" v="7500" actId="255"/>
          <ac:spMkLst>
            <pc:docMk/>
            <pc:sldMk cId="1554478476" sldId="259"/>
            <ac:spMk id="6" creationId="{73F06C34-2F7D-4B14-9E53-D34470876D45}"/>
          </ac:spMkLst>
        </pc:spChg>
        <pc:spChg chg="mod">
          <ac:chgData name="Lynn Cevallos" userId="fce6e976-7735-4430-b3ec-469b09ab9580" providerId="ADAL" clId="{6214A9F6-8C30-49B7-82A3-A164849379BD}" dt="2023-05-22T19:02:48.897" v="7500" actId="255"/>
          <ac:spMkLst>
            <pc:docMk/>
            <pc:sldMk cId="1554478476" sldId="259"/>
            <ac:spMk id="7" creationId="{5ED7B253-2432-46F2-AF5A-4DCD1D0E4590}"/>
          </ac:spMkLst>
        </pc:spChg>
        <pc:spChg chg="mod">
          <ac:chgData name="Lynn Cevallos" userId="fce6e976-7735-4430-b3ec-469b09ab9580" providerId="ADAL" clId="{6214A9F6-8C30-49B7-82A3-A164849379BD}" dt="2023-05-22T19:02:57.912" v="7501" actId="14100"/>
          <ac:spMkLst>
            <pc:docMk/>
            <pc:sldMk cId="1554478476" sldId="259"/>
            <ac:spMk id="8" creationId="{6E48E32C-1474-46E0-9D5E-D887311F7071}"/>
          </ac:spMkLst>
        </pc:spChg>
        <pc:spChg chg="mod">
          <ac:chgData name="Lynn Cevallos" userId="fce6e976-7735-4430-b3ec-469b09ab9580" providerId="ADAL" clId="{6214A9F6-8C30-49B7-82A3-A164849379BD}" dt="2023-05-22T18:56:32.449" v="7330" actId="1037"/>
          <ac:spMkLst>
            <pc:docMk/>
            <pc:sldMk cId="1554478476" sldId="259"/>
            <ac:spMk id="9" creationId="{CF4EBC78-825C-D390-CBFC-F3CBFC509172}"/>
          </ac:spMkLst>
        </pc:spChg>
        <pc:spChg chg="add mod">
          <ac:chgData name="Lynn Cevallos" userId="fce6e976-7735-4430-b3ec-469b09ab9580" providerId="ADAL" clId="{6214A9F6-8C30-49B7-82A3-A164849379BD}" dt="2023-05-22T19:04:02.770" v="7591" actId="20577"/>
          <ac:spMkLst>
            <pc:docMk/>
            <pc:sldMk cId="1554478476" sldId="259"/>
            <ac:spMk id="11" creationId="{9D975673-5710-FA1A-6AA8-69934CFAC80B}"/>
          </ac:spMkLst>
        </pc:spChg>
        <pc:spChg chg="mod">
          <ac:chgData name="Lynn Cevallos" userId="fce6e976-7735-4430-b3ec-469b09ab9580" providerId="ADAL" clId="{6214A9F6-8C30-49B7-82A3-A164849379BD}" dt="2023-05-22T19:03:34.011" v="7571" actId="20577"/>
          <ac:spMkLst>
            <pc:docMk/>
            <pc:sldMk cId="1554478476" sldId="259"/>
            <ac:spMk id="13" creationId="{E977D2DA-3C24-4B46-A348-FC1390DFB84C}"/>
          </ac:spMkLst>
        </pc:spChg>
        <pc:spChg chg="mod">
          <ac:chgData name="Lynn Cevallos" userId="fce6e976-7735-4430-b3ec-469b09ab9580" providerId="ADAL" clId="{6214A9F6-8C30-49B7-82A3-A164849379BD}" dt="2023-05-22T19:03:21.531" v="7548" actId="1037"/>
          <ac:spMkLst>
            <pc:docMk/>
            <pc:sldMk cId="1554478476" sldId="259"/>
            <ac:spMk id="27" creationId="{B6797997-CB5B-4359-A6C6-1C8D31EED19D}"/>
          </ac:spMkLst>
        </pc:spChg>
        <pc:spChg chg="mod">
          <ac:chgData name="Lynn Cevallos" userId="fce6e976-7735-4430-b3ec-469b09ab9580" providerId="ADAL" clId="{6214A9F6-8C30-49B7-82A3-A164849379BD}" dt="2023-05-22T19:03:10.635" v="7522" actId="1036"/>
          <ac:spMkLst>
            <pc:docMk/>
            <pc:sldMk cId="1554478476" sldId="259"/>
            <ac:spMk id="28" creationId="{D966960F-6FFC-46C6-8881-138A8A5CFEF2}"/>
          </ac:spMkLst>
        </pc:spChg>
        <pc:spChg chg="mod">
          <ac:chgData name="Lynn Cevallos" userId="fce6e976-7735-4430-b3ec-469b09ab9580" providerId="ADAL" clId="{6214A9F6-8C30-49B7-82A3-A164849379BD}" dt="2023-05-22T19:03:21.531" v="7548" actId="1037"/>
          <ac:spMkLst>
            <pc:docMk/>
            <pc:sldMk cId="1554478476" sldId="259"/>
            <ac:spMk id="32" creationId="{E152122A-E029-416F-B273-D72926BDF09F}"/>
          </ac:spMkLst>
        </pc:spChg>
        <pc:spChg chg="mod">
          <ac:chgData name="Lynn Cevallos" userId="fce6e976-7735-4430-b3ec-469b09ab9580" providerId="ADAL" clId="{6214A9F6-8C30-49B7-82A3-A164849379BD}" dt="2023-05-22T19:03:54.238" v="7580" actId="20577"/>
          <ac:spMkLst>
            <pc:docMk/>
            <pc:sldMk cId="1554478476" sldId="259"/>
            <ac:spMk id="34" creationId="{A20075BA-9CE0-4E0D-83E3-063D75BF0FCA}"/>
          </ac:spMkLst>
        </pc:spChg>
        <pc:grpChg chg="mod">
          <ac:chgData name="Lynn Cevallos" userId="fce6e976-7735-4430-b3ec-469b09ab9580" providerId="ADAL" clId="{6214A9F6-8C30-49B7-82A3-A164849379BD}" dt="2023-05-22T19:02:42.736" v="7499" actId="1035"/>
          <ac:grpSpMkLst>
            <pc:docMk/>
            <pc:sldMk cId="1554478476" sldId="259"/>
            <ac:grpSpMk id="2" creationId="{931E3FB2-CA5B-4F36-A3A7-6FCCAAD64D39}"/>
          </ac:grpSpMkLst>
        </pc:grpChg>
        <pc:picChg chg="mod">
          <ac:chgData name="Lynn Cevallos" userId="fce6e976-7735-4430-b3ec-469b09ab9580" providerId="ADAL" clId="{6214A9F6-8C30-49B7-82A3-A164849379BD}" dt="2023-05-22T19:03:21.531" v="7548" actId="1037"/>
          <ac:picMkLst>
            <pc:docMk/>
            <pc:sldMk cId="1554478476" sldId="259"/>
            <ac:picMk id="12" creationId="{7AACDE6D-47A4-4C2D-9EA5-2A0007EF1500}"/>
          </ac:picMkLst>
        </pc:picChg>
      </pc:sldChg>
      <pc:sldChg chg="addSp modSp mod ord">
        <pc:chgData name="Lynn Cevallos" userId="fce6e976-7735-4430-b3ec-469b09ab9580" providerId="ADAL" clId="{6214A9F6-8C30-49B7-82A3-A164849379BD}" dt="2023-05-22T19:09:24.428" v="7709" actId="20577"/>
        <pc:sldMkLst>
          <pc:docMk/>
          <pc:sldMk cId="1777427163" sldId="267"/>
        </pc:sldMkLst>
        <pc:spChg chg="add mod">
          <ac:chgData name="Lynn Cevallos" userId="fce6e976-7735-4430-b3ec-469b09ab9580" providerId="ADAL" clId="{6214A9F6-8C30-49B7-82A3-A164849379BD}" dt="2023-05-22T19:07:03.030" v="7653" actId="20577"/>
          <ac:spMkLst>
            <pc:docMk/>
            <pc:sldMk cId="1777427163" sldId="267"/>
            <ac:spMk id="2" creationId="{1B7565A1-6C29-5D95-037F-5E723FD3EC18}"/>
          </ac:spMkLst>
        </pc:spChg>
        <pc:spChg chg="mod">
          <ac:chgData name="Lynn Cevallos" userId="fce6e976-7735-4430-b3ec-469b09ab9580" providerId="ADAL" clId="{6214A9F6-8C30-49B7-82A3-A164849379BD}" dt="2023-05-22T19:05:07.616" v="7603" actId="207"/>
          <ac:spMkLst>
            <pc:docMk/>
            <pc:sldMk cId="1777427163" sldId="267"/>
            <ac:spMk id="6" creationId="{077E9030-3FE4-4288-95C2-CE18EAE948B5}"/>
          </ac:spMkLst>
        </pc:spChg>
        <pc:spChg chg="mod">
          <ac:chgData name="Lynn Cevallos" userId="fce6e976-7735-4430-b3ec-469b09ab9580" providerId="ADAL" clId="{6214A9F6-8C30-49B7-82A3-A164849379BD}" dt="2023-05-22T19:08:54.799" v="7657" actId="20577"/>
          <ac:spMkLst>
            <pc:docMk/>
            <pc:sldMk cId="1777427163" sldId="267"/>
            <ac:spMk id="7" creationId="{6A42BA6F-5453-4F10-8B24-BC560728C4E7}"/>
          </ac:spMkLst>
        </pc:spChg>
        <pc:spChg chg="mod">
          <ac:chgData name="Lynn Cevallos" userId="fce6e976-7735-4430-b3ec-469b09ab9580" providerId="ADAL" clId="{6214A9F6-8C30-49B7-82A3-A164849379BD}" dt="2023-05-22T19:05:41.942" v="7607" actId="20577"/>
          <ac:spMkLst>
            <pc:docMk/>
            <pc:sldMk cId="1777427163" sldId="267"/>
            <ac:spMk id="8" creationId="{B8AFE26B-8630-4458-B6FC-18B0B4F135E8}"/>
          </ac:spMkLst>
        </pc:spChg>
        <pc:spChg chg="mod">
          <ac:chgData name="Lynn Cevallos" userId="fce6e976-7735-4430-b3ec-469b09ab9580" providerId="ADAL" clId="{6214A9F6-8C30-49B7-82A3-A164849379BD}" dt="2023-05-22T19:09:12.063" v="7683" actId="1076"/>
          <ac:spMkLst>
            <pc:docMk/>
            <pc:sldMk cId="1777427163" sldId="267"/>
            <ac:spMk id="10" creationId="{6A87CE36-F1DB-4E68-AAFD-92CC22934765}"/>
          </ac:spMkLst>
        </pc:spChg>
        <pc:spChg chg="mod">
          <ac:chgData name="Lynn Cevallos" userId="fce6e976-7735-4430-b3ec-469b09ab9580" providerId="ADAL" clId="{6214A9F6-8C30-49B7-82A3-A164849379BD}" dt="2023-05-22T19:09:24.428" v="7709" actId="20577"/>
          <ac:spMkLst>
            <pc:docMk/>
            <pc:sldMk cId="1777427163" sldId="267"/>
            <ac:spMk id="12" creationId="{AA7F4AFB-E413-46A7-A8BC-EA1FBC6D9380}"/>
          </ac:spMkLst>
        </pc:spChg>
      </pc:sldChg>
      <pc:sldChg chg="del">
        <pc:chgData name="Lynn Cevallos" userId="fce6e976-7735-4430-b3ec-469b09ab9580" providerId="ADAL" clId="{6214A9F6-8C30-49B7-82A3-A164849379BD}" dt="2023-05-17T16:42:41.266" v="7065" actId="47"/>
        <pc:sldMkLst>
          <pc:docMk/>
          <pc:sldMk cId="3086802279" sldId="274"/>
        </pc:sldMkLst>
      </pc:sldChg>
      <pc:sldChg chg="addSp delSp modSp add mod ord">
        <pc:chgData name="Lynn Cevallos" userId="fce6e976-7735-4430-b3ec-469b09ab9580" providerId="ADAL" clId="{6214A9F6-8C30-49B7-82A3-A164849379BD}" dt="2023-05-17T00:46:45.523" v="4987" actId="313"/>
        <pc:sldMkLst>
          <pc:docMk/>
          <pc:sldMk cId="1312431109" sldId="286"/>
        </pc:sldMkLst>
        <pc:spChg chg="add del mod">
          <ac:chgData name="Lynn Cevallos" userId="fce6e976-7735-4430-b3ec-469b09ab9580" providerId="ADAL" clId="{6214A9F6-8C30-49B7-82A3-A164849379BD}" dt="2023-05-15T22:57:14.580" v="1260" actId="478"/>
          <ac:spMkLst>
            <pc:docMk/>
            <pc:sldMk cId="1312431109" sldId="286"/>
            <ac:spMk id="3" creationId="{4E9001F6-DE2D-0904-92F9-E9C9FC58BE26}"/>
          </ac:spMkLst>
        </pc:spChg>
        <pc:spChg chg="mod">
          <ac:chgData name="Lynn Cevallos" userId="fce6e976-7735-4430-b3ec-469b09ab9580" providerId="ADAL" clId="{6214A9F6-8C30-49B7-82A3-A164849379BD}" dt="2023-05-15T22:10:05.736" v="862" actId="1037"/>
          <ac:spMkLst>
            <pc:docMk/>
            <pc:sldMk cId="1312431109" sldId="286"/>
            <ac:spMk id="4" creationId="{5DB534FA-AC37-43D2-8882-5FEF6F48176E}"/>
          </ac:spMkLst>
        </pc:spChg>
        <pc:spChg chg="del">
          <ac:chgData name="Lynn Cevallos" userId="fce6e976-7735-4430-b3ec-469b09ab9580" providerId="ADAL" clId="{6214A9F6-8C30-49B7-82A3-A164849379BD}" dt="2023-05-15T18:14:49.077" v="259" actId="478"/>
          <ac:spMkLst>
            <pc:docMk/>
            <pc:sldMk cId="1312431109" sldId="286"/>
            <ac:spMk id="5" creationId="{4AD8629D-94D8-4108-A0D8-FF1D0AD40D8E}"/>
          </ac:spMkLst>
        </pc:spChg>
        <pc:spChg chg="mod">
          <ac:chgData name="Lynn Cevallos" userId="fce6e976-7735-4430-b3ec-469b09ab9580" providerId="ADAL" clId="{6214A9F6-8C30-49B7-82A3-A164849379BD}" dt="2023-05-15T22:11:00.326" v="906" actId="20577"/>
          <ac:spMkLst>
            <pc:docMk/>
            <pc:sldMk cId="1312431109" sldId="286"/>
            <ac:spMk id="6" creationId="{00D3E068-48EC-4CB0-8830-63C550C6D158}"/>
          </ac:spMkLst>
        </pc:spChg>
        <pc:graphicFrameChg chg="mod modGraphic">
          <ac:chgData name="Lynn Cevallos" userId="fce6e976-7735-4430-b3ec-469b09ab9580" providerId="ADAL" clId="{6214A9F6-8C30-49B7-82A3-A164849379BD}" dt="2023-05-17T00:46:45.523" v="4987" actId="313"/>
          <ac:graphicFrameMkLst>
            <pc:docMk/>
            <pc:sldMk cId="1312431109" sldId="286"/>
            <ac:graphicFrameMk id="2" creationId="{EB524B3E-6C45-4131-AD0A-F503EAAB01E8}"/>
          </ac:graphicFrameMkLst>
        </pc:graphicFrameChg>
      </pc:sldChg>
      <pc:sldChg chg="modSp add mod ord">
        <pc:chgData name="Lynn Cevallos" userId="fce6e976-7735-4430-b3ec-469b09ab9580" providerId="ADAL" clId="{6214A9F6-8C30-49B7-82A3-A164849379BD}" dt="2023-05-17T00:58:06.161" v="4989"/>
        <pc:sldMkLst>
          <pc:docMk/>
          <pc:sldMk cId="1377300377" sldId="289"/>
        </pc:sldMkLst>
        <pc:spChg chg="mod">
          <ac:chgData name="Lynn Cevallos" userId="fce6e976-7735-4430-b3ec-469b09ab9580" providerId="ADAL" clId="{6214A9F6-8C30-49B7-82A3-A164849379BD}" dt="2023-05-16T21:49:31.509" v="4556" actId="1076"/>
          <ac:spMkLst>
            <pc:docMk/>
            <pc:sldMk cId="1377300377" sldId="289"/>
            <ac:spMk id="5" creationId="{124C5E87-9252-4228-9090-660678ABA373}"/>
          </ac:spMkLst>
        </pc:spChg>
      </pc:sldChg>
      <pc:sldChg chg="add del ord">
        <pc:chgData name="Lynn Cevallos" userId="fce6e976-7735-4430-b3ec-469b09ab9580" providerId="ADAL" clId="{6214A9F6-8C30-49B7-82A3-A164849379BD}" dt="2023-05-17T16:42:34.104" v="7061" actId="47"/>
        <pc:sldMkLst>
          <pc:docMk/>
          <pc:sldMk cId="3828130489" sldId="291"/>
        </pc:sldMkLst>
      </pc:sldChg>
      <pc:sldChg chg="addSp delSp modSp add mod ord delAnim modAnim">
        <pc:chgData name="Lynn Cevallos" userId="fce6e976-7735-4430-b3ec-469b09ab9580" providerId="ADAL" clId="{6214A9F6-8C30-49B7-82A3-A164849379BD}" dt="2023-05-17T03:12:03.797" v="5218" actId="207"/>
        <pc:sldMkLst>
          <pc:docMk/>
          <pc:sldMk cId="2451602992" sldId="299"/>
        </pc:sldMkLst>
        <pc:spChg chg="add mod">
          <ac:chgData name="Lynn Cevallos" userId="fce6e976-7735-4430-b3ec-469b09ab9580" providerId="ADAL" clId="{6214A9F6-8C30-49B7-82A3-A164849379BD}" dt="2023-05-17T03:12:03.797" v="5218" actId="207"/>
          <ac:spMkLst>
            <pc:docMk/>
            <pc:sldMk cId="2451602992" sldId="299"/>
            <ac:spMk id="2" creationId="{C57C1761-47EA-3EA8-BA05-8FDC20210378}"/>
          </ac:spMkLst>
        </pc:spChg>
        <pc:spChg chg="del">
          <ac:chgData name="Lynn Cevallos" userId="fce6e976-7735-4430-b3ec-469b09ab9580" providerId="ADAL" clId="{6214A9F6-8C30-49B7-82A3-A164849379BD}" dt="2023-05-15T22:50:35.716" v="1103" actId="478"/>
          <ac:spMkLst>
            <pc:docMk/>
            <pc:sldMk cId="2451602992" sldId="299"/>
            <ac:spMk id="10" creationId="{C39BD321-CC25-4053-AD0E-17CEB1A3F2BC}"/>
          </ac:spMkLst>
        </pc:spChg>
        <pc:spChg chg="mod">
          <ac:chgData name="Lynn Cevallos" userId="fce6e976-7735-4430-b3ec-469b09ab9580" providerId="ADAL" clId="{6214A9F6-8C30-49B7-82A3-A164849379BD}" dt="2023-05-15T22:18:25.802" v="909" actId="20577"/>
          <ac:spMkLst>
            <pc:docMk/>
            <pc:sldMk cId="2451602992" sldId="299"/>
            <ac:spMk id="11" creationId="{22AA17ED-F575-411F-B05C-3FD61E38A33F}"/>
          </ac:spMkLst>
        </pc:spChg>
        <pc:spChg chg="add del mod">
          <ac:chgData name="Lynn Cevallos" userId="fce6e976-7735-4430-b3ec-469b09ab9580" providerId="ADAL" clId="{6214A9F6-8C30-49B7-82A3-A164849379BD}" dt="2023-05-17T01:10:46.292" v="5182" actId="1076"/>
          <ac:spMkLst>
            <pc:docMk/>
            <pc:sldMk cId="2451602992" sldId="299"/>
            <ac:spMk id="12" creationId="{FDC6E18F-7449-467E-815B-4564EA54CDEC}"/>
          </ac:spMkLst>
        </pc:spChg>
        <pc:graphicFrameChg chg="mod">
          <ac:chgData name="Lynn Cevallos" userId="fce6e976-7735-4430-b3ec-469b09ab9580" providerId="ADAL" clId="{6214A9F6-8C30-49B7-82A3-A164849379BD}" dt="2023-05-15T22:23:42.807" v="910"/>
          <ac:graphicFrameMkLst>
            <pc:docMk/>
            <pc:sldMk cId="2451602992" sldId="299"/>
            <ac:graphicFrameMk id="5" creationId="{AED2CE7B-76C7-4A5A-A4C6-B083B58BF833}"/>
          </ac:graphicFrameMkLst>
        </pc:graphicFrameChg>
      </pc:sldChg>
      <pc:sldChg chg="del">
        <pc:chgData name="Lynn Cevallos" userId="fce6e976-7735-4430-b3ec-469b09ab9580" providerId="ADAL" clId="{6214A9F6-8C30-49B7-82A3-A164849379BD}" dt="2023-05-17T16:42:53.877" v="7066" actId="47"/>
        <pc:sldMkLst>
          <pc:docMk/>
          <pc:sldMk cId="227091992" sldId="300"/>
        </pc:sldMkLst>
      </pc:sldChg>
      <pc:sldChg chg="del">
        <pc:chgData name="Lynn Cevallos" userId="fce6e976-7735-4430-b3ec-469b09ab9580" providerId="ADAL" clId="{6214A9F6-8C30-49B7-82A3-A164849379BD}" dt="2023-05-17T16:42:36.669" v="7063" actId="47"/>
        <pc:sldMkLst>
          <pc:docMk/>
          <pc:sldMk cId="2517691276" sldId="353"/>
        </pc:sldMkLst>
      </pc:sldChg>
      <pc:sldChg chg="addSp delSp modSp mod ord">
        <pc:chgData name="Lynn Cevallos" userId="fce6e976-7735-4430-b3ec-469b09ab9580" providerId="ADAL" clId="{6214A9F6-8C30-49B7-82A3-A164849379BD}" dt="2023-05-22T19:02:11.298" v="7434" actId="255"/>
        <pc:sldMkLst>
          <pc:docMk/>
          <pc:sldMk cId="1804638830" sldId="358"/>
        </pc:sldMkLst>
        <pc:spChg chg="mod">
          <ac:chgData name="Lynn Cevallos" userId="fce6e976-7735-4430-b3ec-469b09ab9580" providerId="ADAL" clId="{6214A9F6-8C30-49B7-82A3-A164849379BD}" dt="2023-05-22T18:56:02.422" v="7270" actId="5793"/>
          <ac:spMkLst>
            <pc:docMk/>
            <pc:sldMk cId="1804638830" sldId="358"/>
            <ac:spMk id="2" creationId="{A1C57EF4-1AFC-01B3-8952-0F6484ABE495}"/>
          </ac:spMkLst>
        </pc:spChg>
        <pc:spChg chg="add mod">
          <ac:chgData name="Lynn Cevallos" userId="fce6e976-7735-4430-b3ec-469b09ab9580" providerId="ADAL" clId="{6214A9F6-8C30-49B7-82A3-A164849379BD}" dt="2023-05-17T16:02:32.619" v="6680" actId="20577"/>
          <ac:spMkLst>
            <pc:docMk/>
            <pc:sldMk cId="1804638830" sldId="358"/>
            <ac:spMk id="3" creationId="{685CF2FA-1D04-D96B-F8A7-ED73871CC972}"/>
          </ac:spMkLst>
        </pc:spChg>
        <pc:spChg chg="add mod">
          <ac:chgData name="Lynn Cevallos" userId="fce6e976-7735-4430-b3ec-469b09ab9580" providerId="ADAL" clId="{6214A9F6-8C30-49B7-82A3-A164849379BD}" dt="2023-05-22T19:01:00.101" v="7424" actId="1076"/>
          <ac:spMkLst>
            <pc:docMk/>
            <pc:sldMk cId="1804638830" sldId="358"/>
            <ac:spMk id="5" creationId="{8709EAAA-4B7C-B514-A4C2-5918F0E77A0D}"/>
          </ac:spMkLst>
        </pc:spChg>
        <pc:spChg chg="mod">
          <ac:chgData name="Lynn Cevallos" userId="fce6e976-7735-4430-b3ec-469b09ab9580" providerId="ADAL" clId="{6214A9F6-8C30-49B7-82A3-A164849379BD}" dt="2023-05-22T19:02:11.298" v="7434" actId="255"/>
          <ac:spMkLst>
            <pc:docMk/>
            <pc:sldMk cId="1804638830" sldId="358"/>
            <ac:spMk id="7" creationId="{8FD54E9A-7F7F-45E6-9252-C80B1C39DB2E}"/>
          </ac:spMkLst>
        </pc:spChg>
        <pc:spChg chg="mod">
          <ac:chgData name="Lynn Cevallos" userId="fce6e976-7735-4430-b3ec-469b09ab9580" providerId="ADAL" clId="{6214A9F6-8C30-49B7-82A3-A164849379BD}" dt="2023-05-17T16:02:04.425" v="6607" actId="1035"/>
          <ac:spMkLst>
            <pc:docMk/>
            <pc:sldMk cId="1804638830" sldId="358"/>
            <ac:spMk id="10" creationId="{F9C1D357-C843-4175-9350-6AB6DB36EBCE}"/>
          </ac:spMkLst>
        </pc:spChg>
        <pc:spChg chg="mod">
          <ac:chgData name="Lynn Cevallos" userId="fce6e976-7735-4430-b3ec-469b09ab9580" providerId="ADAL" clId="{6214A9F6-8C30-49B7-82A3-A164849379BD}" dt="2023-05-22T18:58:06.848" v="7374" actId="20577"/>
          <ac:spMkLst>
            <pc:docMk/>
            <pc:sldMk cId="1804638830" sldId="358"/>
            <ac:spMk id="11" creationId="{D14C200D-C757-48C1-9CBB-0B324B6174BD}"/>
          </ac:spMkLst>
        </pc:spChg>
        <pc:spChg chg="mod">
          <ac:chgData name="Lynn Cevallos" userId="fce6e976-7735-4430-b3ec-469b09ab9580" providerId="ADAL" clId="{6214A9F6-8C30-49B7-82A3-A164849379BD}" dt="2023-05-17T16:02:04.425" v="6607" actId="1035"/>
          <ac:spMkLst>
            <pc:docMk/>
            <pc:sldMk cId="1804638830" sldId="358"/>
            <ac:spMk id="12" creationId="{90629766-4845-4BA5-9281-DCD33007D683}"/>
          </ac:spMkLst>
        </pc:spChg>
        <pc:spChg chg="mod">
          <ac:chgData name="Lynn Cevallos" userId="fce6e976-7735-4430-b3ec-469b09ab9580" providerId="ADAL" clId="{6214A9F6-8C30-49B7-82A3-A164849379BD}" dt="2023-05-22T19:00:54.505" v="7423" actId="1076"/>
          <ac:spMkLst>
            <pc:docMk/>
            <pc:sldMk cId="1804638830" sldId="358"/>
            <ac:spMk id="16" creationId="{0B7F9238-3374-42B3-85D8-8685764B4DF9}"/>
          </ac:spMkLst>
        </pc:spChg>
        <pc:spChg chg="del mod">
          <ac:chgData name="Lynn Cevallos" userId="fce6e976-7735-4430-b3ec-469b09ab9580" providerId="ADAL" clId="{6214A9F6-8C30-49B7-82A3-A164849379BD}" dt="2023-05-22T18:57:25.437" v="7347" actId="478"/>
          <ac:spMkLst>
            <pc:docMk/>
            <pc:sldMk cId="1804638830" sldId="358"/>
            <ac:spMk id="17" creationId="{4B203E79-5FA0-43AF-89D1-5317473B3661}"/>
          </ac:spMkLst>
        </pc:spChg>
        <pc:spChg chg="mod">
          <ac:chgData name="Lynn Cevallos" userId="fce6e976-7735-4430-b3ec-469b09ab9580" providerId="ADAL" clId="{6214A9F6-8C30-49B7-82A3-A164849379BD}" dt="2023-05-17T16:03:33.242" v="6731" actId="1035"/>
          <ac:spMkLst>
            <pc:docMk/>
            <pc:sldMk cId="1804638830" sldId="358"/>
            <ac:spMk id="18" creationId="{16D8DA39-E8F3-4791-A2E9-C3AF50BAF1A9}"/>
          </ac:spMkLst>
        </pc:spChg>
        <pc:spChg chg="mod">
          <ac:chgData name="Lynn Cevallos" userId="fce6e976-7735-4430-b3ec-469b09ab9580" providerId="ADAL" clId="{6214A9F6-8C30-49B7-82A3-A164849379BD}" dt="2023-05-22T19:01:06.998" v="7430" actId="1035"/>
          <ac:spMkLst>
            <pc:docMk/>
            <pc:sldMk cId="1804638830" sldId="358"/>
            <ac:spMk id="20" creationId="{8F90332D-502D-4E38-9AA5-F9F97587BF95}"/>
          </ac:spMkLst>
        </pc:spChg>
        <pc:picChg chg="mod">
          <ac:chgData name="Lynn Cevallos" userId="fce6e976-7735-4430-b3ec-469b09ab9580" providerId="ADAL" clId="{6214A9F6-8C30-49B7-82A3-A164849379BD}" dt="2023-05-17T16:01:01.346" v="6585" actId="1076"/>
          <ac:picMkLst>
            <pc:docMk/>
            <pc:sldMk cId="1804638830" sldId="358"/>
            <ac:picMk id="21" creationId="{5286E80E-5183-4CE6-BBDA-CA356A5ABAEE}"/>
          </ac:picMkLst>
        </pc:picChg>
      </pc:sldChg>
      <pc:sldChg chg="del">
        <pc:chgData name="Lynn Cevallos" userId="fce6e976-7735-4430-b3ec-469b09ab9580" providerId="ADAL" clId="{6214A9F6-8C30-49B7-82A3-A164849379BD}" dt="2023-05-17T16:42:39.194" v="7064" actId="47"/>
        <pc:sldMkLst>
          <pc:docMk/>
          <pc:sldMk cId="6847940" sldId="360"/>
        </pc:sldMkLst>
      </pc:sldChg>
      <pc:sldChg chg="del">
        <pc:chgData name="Lynn Cevallos" userId="fce6e976-7735-4430-b3ec-469b09ab9580" providerId="ADAL" clId="{6214A9F6-8C30-49B7-82A3-A164849379BD}" dt="2023-05-17T16:42:57.732" v="7068" actId="47"/>
        <pc:sldMkLst>
          <pc:docMk/>
          <pc:sldMk cId="4174102766" sldId="568"/>
        </pc:sldMkLst>
      </pc:sldChg>
      <pc:sldChg chg="modSp mod">
        <pc:chgData name="Lynn Cevallos" userId="fce6e976-7735-4430-b3ec-469b09ab9580" providerId="ADAL" clId="{6214A9F6-8C30-49B7-82A3-A164849379BD}" dt="2023-05-17T01:07:01.568" v="5122" actId="1076"/>
        <pc:sldMkLst>
          <pc:docMk/>
          <pc:sldMk cId="1069913816" sldId="569"/>
        </pc:sldMkLst>
        <pc:spChg chg="mod">
          <ac:chgData name="Lynn Cevallos" userId="fce6e976-7735-4430-b3ec-469b09ab9580" providerId="ADAL" clId="{6214A9F6-8C30-49B7-82A3-A164849379BD}" dt="2023-05-17T01:02:54.254" v="5103" actId="5793"/>
          <ac:spMkLst>
            <pc:docMk/>
            <pc:sldMk cId="1069913816" sldId="569"/>
            <ac:spMk id="20" creationId="{EBDDA877-15A1-45A3-9703-9DDCBEB4BDB8}"/>
          </ac:spMkLst>
        </pc:spChg>
        <pc:spChg chg="mod">
          <ac:chgData name="Lynn Cevallos" userId="fce6e976-7735-4430-b3ec-469b09ab9580" providerId="ADAL" clId="{6214A9F6-8C30-49B7-82A3-A164849379BD}" dt="2023-05-17T01:01:34.405" v="5032" actId="1076"/>
          <ac:spMkLst>
            <pc:docMk/>
            <pc:sldMk cId="1069913816" sldId="569"/>
            <ac:spMk id="21" creationId="{18FA55FA-3789-4AF8-B145-2C33600AFE2D}"/>
          </ac:spMkLst>
        </pc:spChg>
        <pc:spChg chg="mod">
          <ac:chgData name="Lynn Cevallos" userId="fce6e976-7735-4430-b3ec-469b09ab9580" providerId="ADAL" clId="{6214A9F6-8C30-49B7-82A3-A164849379BD}" dt="2023-05-17T01:07:01.568" v="5122" actId="1076"/>
          <ac:spMkLst>
            <pc:docMk/>
            <pc:sldMk cId="1069913816" sldId="569"/>
            <ac:spMk id="22" creationId="{9C1A7FFC-40FB-45FC-A5F7-2B3B676D26A1}"/>
          </ac:spMkLst>
        </pc:spChg>
      </pc:sldChg>
      <pc:sldChg chg="del">
        <pc:chgData name="Lynn Cevallos" userId="fce6e976-7735-4430-b3ec-469b09ab9580" providerId="ADAL" clId="{6214A9F6-8C30-49B7-82A3-A164849379BD}" dt="2023-05-17T16:42:59.565" v="7069" actId="47"/>
        <pc:sldMkLst>
          <pc:docMk/>
          <pc:sldMk cId="285825664" sldId="570"/>
        </pc:sldMkLst>
      </pc:sldChg>
      <pc:sldChg chg="del ord">
        <pc:chgData name="Lynn Cevallos" userId="fce6e976-7735-4430-b3ec-469b09ab9580" providerId="ADAL" clId="{6214A9F6-8C30-49B7-82A3-A164849379BD}" dt="2023-05-17T16:42:31.571" v="7060" actId="47"/>
        <pc:sldMkLst>
          <pc:docMk/>
          <pc:sldMk cId="3123007254" sldId="581"/>
        </pc:sldMkLst>
      </pc:sldChg>
      <pc:sldChg chg="del">
        <pc:chgData name="Lynn Cevallos" userId="fce6e976-7735-4430-b3ec-469b09ab9580" providerId="ADAL" clId="{6214A9F6-8C30-49B7-82A3-A164849379BD}" dt="2023-05-17T15:57:49.016" v="6437" actId="47"/>
        <pc:sldMkLst>
          <pc:docMk/>
          <pc:sldMk cId="3614689333" sldId="583"/>
        </pc:sldMkLst>
      </pc:sldChg>
      <pc:sldChg chg="del">
        <pc:chgData name="Lynn Cevallos" userId="fce6e976-7735-4430-b3ec-469b09ab9580" providerId="ADAL" clId="{6214A9F6-8C30-49B7-82A3-A164849379BD}" dt="2023-05-17T15:57:47.079" v="6436" actId="47"/>
        <pc:sldMkLst>
          <pc:docMk/>
          <pc:sldMk cId="44488654" sldId="584"/>
        </pc:sldMkLst>
      </pc:sldChg>
      <pc:sldChg chg="modSp mod ord modAnim">
        <pc:chgData name="Lynn Cevallos" userId="fce6e976-7735-4430-b3ec-469b09ab9580" providerId="ADAL" clId="{6214A9F6-8C30-49B7-82A3-A164849379BD}" dt="2023-05-17T01:12:39.816" v="5191"/>
        <pc:sldMkLst>
          <pc:docMk/>
          <pc:sldMk cId="34667918" sldId="585"/>
        </pc:sldMkLst>
        <pc:spChg chg="mod">
          <ac:chgData name="Lynn Cevallos" userId="fce6e976-7735-4430-b3ec-469b09ab9580" providerId="ADAL" clId="{6214A9F6-8C30-49B7-82A3-A164849379BD}" dt="2023-05-15T23:09:08.185" v="1310" actId="20577"/>
          <ac:spMkLst>
            <pc:docMk/>
            <pc:sldMk cId="34667918" sldId="585"/>
            <ac:spMk id="7" creationId="{8FD54E9A-7F7F-45E6-9252-C80B1C39DB2E}"/>
          </ac:spMkLst>
        </pc:spChg>
        <pc:spChg chg="mod">
          <ac:chgData name="Lynn Cevallos" userId="fce6e976-7735-4430-b3ec-469b09ab9580" providerId="ADAL" clId="{6214A9F6-8C30-49B7-82A3-A164849379BD}" dt="2023-05-15T23:09:18.935" v="1319" actId="20577"/>
          <ac:spMkLst>
            <pc:docMk/>
            <pc:sldMk cId="34667918" sldId="585"/>
            <ac:spMk id="17" creationId="{4B203E79-5FA0-43AF-89D1-5317473B3661}"/>
          </ac:spMkLst>
        </pc:spChg>
      </pc:sldChg>
      <pc:sldChg chg="del">
        <pc:chgData name="Lynn Cevallos" userId="fce6e976-7735-4430-b3ec-469b09ab9580" providerId="ADAL" clId="{6214A9F6-8C30-49B7-82A3-A164849379BD}" dt="2023-05-17T15:58:11.591" v="6440" actId="47"/>
        <pc:sldMkLst>
          <pc:docMk/>
          <pc:sldMk cId="2772112915" sldId="587"/>
        </pc:sldMkLst>
      </pc:sldChg>
      <pc:sldChg chg="del">
        <pc:chgData name="Lynn Cevallos" userId="fce6e976-7735-4430-b3ec-469b09ab9580" providerId="ADAL" clId="{6214A9F6-8C30-49B7-82A3-A164849379BD}" dt="2023-05-17T16:42:55.932" v="7067" actId="47"/>
        <pc:sldMkLst>
          <pc:docMk/>
          <pc:sldMk cId="2494457926" sldId="588"/>
        </pc:sldMkLst>
      </pc:sldChg>
      <pc:sldChg chg="del">
        <pc:chgData name="Lynn Cevallos" userId="fce6e976-7735-4430-b3ec-469b09ab9580" providerId="ADAL" clId="{6214A9F6-8C30-49B7-82A3-A164849379BD}" dt="2023-05-17T16:43:02.727" v="7070" actId="47"/>
        <pc:sldMkLst>
          <pc:docMk/>
          <pc:sldMk cId="2081968981" sldId="589"/>
        </pc:sldMkLst>
      </pc:sldChg>
      <pc:sldChg chg="del">
        <pc:chgData name="Lynn Cevallos" userId="fce6e976-7735-4430-b3ec-469b09ab9580" providerId="ADAL" clId="{6214A9F6-8C30-49B7-82A3-A164849379BD}" dt="2023-05-17T16:42:35.553" v="7062" actId="47"/>
        <pc:sldMkLst>
          <pc:docMk/>
          <pc:sldMk cId="2184707652" sldId="592"/>
        </pc:sldMkLst>
      </pc:sldChg>
      <pc:sldChg chg="new del">
        <pc:chgData name="Lynn Cevallos" userId="fce6e976-7735-4430-b3ec-469b09ab9580" providerId="ADAL" clId="{6214A9F6-8C30-49B7-82A3-A164849379BD}" dt="2023-05-15T18:35:26.151" v="459" actId="47"/>
        <pc:sldMkLst>
          <pc:docMk/>
          <pc:sldMk cId="1493310951" sldId="593"/>
        </pc:sldMkLst>
      </pc:sldChg>
      <pc:sldChg chg="addSp delSp modSp add mod ord">
        <pc:chgData name="Lynn Cevallos" userId="fce6e976-7735-4430-b3ec-469b09ab9580" providerId="ADAL" clId="{6214A9F6-8C30-49B7-82A3-A164849379BD}" dt="2023-05-17T04:58:29.303" v="6191"/>
        <pc:sldMkLst>
          <pc:docMk/>
          <pc:sldMk cId="2270525060" sldId="594"/>
        </pc:sldMkLst>
        <pc:spChg chg="mod">
          <ac:chgData name="Lynn Cevallos" userId="fce6e976-7735-4430-b3ec-469b09ab9580" providerId="ADAL" clId="{6214A9F6-8C30-49B7-82A3-A164849379BD}" dt="2023-05-15T18:33:06.238" v="450"/>
          <ac:spMkLst>
            <pc:docMk/>
            <pc:sldMk cId="2270525060" sldId="594"/>
            <ac:spMk id="4" creationId="{5DB534FA-AC37-43D2-8882-5FEF6F48176E}"/>
          </ac:spMkLst>
        </pc:spChg>
        <pc:spChg chg="mod">
          <ac:chgData name="Lynn Cevallos" userId="fce6e976-7735-4430-b3ec-469b09ab9580" providerId="ADAL" clId="{6214A9F6-8C30-49B7-82A3-A164849379BD}" dt="2023-05-15T18:33:31.835" v="451" actId="15"/>
          <ac:spMkLst>
            <pc:docMk/>
            <pc:sldMk cId="2270525060" sldId="594"/>
            <ac:spMk id="6" creationId="{00D3E068-48EC-4CB0-8830-63C550C6D158}"/>
          </ac:spMkLst>
        </pc:spChg>
        <pc:graphicFrameChg chg="del mod">
          <ac:chgData name="Lynn Cevallos" userId="fce6e976-7735-4430-b3ec-469b09ab9580" providerId="ADAL" clId="{6214A9F6-8C30-49B7-82A3-A164849379BD}" dt="2023-05-15T18:26:42.494" v="424" actId="478"/>
          <ac:graphicFrameMkLst>
            <pc:docMk/>
            <pc:sldMk cId="2270525060" sldId="594"/>
            <ac:graphicFrameMk id="2" creationId="{EB524B3E-6C45-4131-AD0A-F503EAAB01E8}"/>
          </ac:graphicFrameMkLst>
        </pc:graphicFrameChg>
        <pc:picChg chg="add mod">
          <ac:chgData name="Lynn Cevallos" userId="fce6e976-7735-4430-b3ec-469b09ab9580" providerId="ADAL" clId="{6214A9F6-8C30-49B7-82A3-A164849379BD}" dt="2023-05-15T18:32:29.433" v="433" actId="1076"/>
          <ac:picMkLst>
            <pc:docMk/>
            <pc:sldMk cId="2270525060" sldId="594"/>
            <ac:picMk id="5" creationId="{59CF0183-0A27-DA5A-4956-E57BAC2F5C16}"/>
          </ac:picMkLst>
        </pc:picChg>
      </pc:sldChg>
      <pc:sldChg chg="addSp delSp modSp add mod">
        <pc:chgData name="Lynn Cevallos" userId="fce6e976-7735-4430-b3ec-469b09ab9580" providerId="ADAL" clId="{6214A9F6-8C30-49B7-82A3-A164849379BD}" dt="2023-05-17T16:42:17.143" v="7059" actId="20577"/>
        <pc:sldMkLst>
          <pc:docMk/>
          <pc:sldMk cId="1951031466" sldId="595"/>
        </pc:sldMkLst>
        <pc:spChg chg="add mod ord">
          <ac:chgData name="Lynn Cevallos" userId="fce6e976-7735-4430-b3ec-469b09ab9580" providerId="ADAL" clId="{6214A9F6-8C30-49B7-82A3-A164849379BD}" dt="2023-05-17T16:42:17.143" v="7059" actId="20577"/>
          <ac:spMkLst>
            <pc:docMk/>
            <pc:sldMk cId="1951031466" sldId="595"/>
            <ac:spMk id="3" creationId="{5C299B8D-5F2A-8271-677D-44EE344B723F}"/>
          </ac:spMkLst>
        </pc:spChg>
        <pc:spChg chg="del">
          <ac:chgData name="Lynn Cevallos" userId="fce6e976-7735-4430-b3ec-469b09ab9580" providerId="ADAL" clId="{6214A9F6-8C30-49B7-82A3-A164849379BD}" dt="2023-05-17T16:37:52.268" v="6896" actId="478"/>
          <ac:spMkLst>
            <pc:docMk/>
            <pc:sldMk cId="1951031466" sldId="595"/>
            <ac:spMk id="4" creationId="{5DB534FA-AC37-43D2-8882-5FEF6F48176E}"/>
          </ac:spMkLst>
        </pc:spChg>
        <pc:spChg chg="del mod">
          <ac:chgData name="Lynn Cevallos" userId="fce6e976-7735-4430-b3ec-469b09ab9580" providerId="ADAL" clId="{6214A9F6-8C30-49B7-82A3-A164849379BD}" dt="2023-05-17T16:40:30.080" v="7042" actId="478"/>
          <ac:spMkLst>
            <pc:docMk/>
            <pc:sldMk cId="1951031466" sldId="595"/>
            <ac:spMk id="6" creationId="{00D3E068-48EC-4CB0-8830-63C550C6D158}"/>
          </ac:spMkLst>
        </pc:spChg>
        <pc:spChg chg="add del mod">
          <ac:chgData name="Lynn Cevallos" userId="fce6e976-7735-4430-b3ec-469b09ab9580" providerId="ADAL" clId="{6214A9F6-8C30-49B7-82A3-A164849379BD}" dt="2023-05-17T16:40:22.048" v="7039" actId="478"/>
          <ac:spMkLst>
            <pc:docMk/>
            <pc:sldMk cId="1951031466" sldId="595"/>
            <ac:spMk id="8" creationId="{344334AE-D299-BCCB-0B05-69895FC90B17}"/>
          </ac:spMkLst>
        </pc:spChg>
        <pc:spChg chg="add del mod">
          <ac:chgData name="Lynn Cevallos" userId="fce6e976-7735-4430-b3ec-469b09ab9580" providerId="ADAL" clId="{6214A9F6-8C30-49B7-82A3-A164849379BD}" dt="2023-05-17T16:40:25.120" v="7041" actId="478"/>
          <ac:spMkLst>
            <pc:docMk/>
            <pc:sldMk cId="1951031466" sldId="595"/>
            <ac:spMk id="10" creationId="{6345F2DD-31B8-6064-4AFA-7126B81E6BDB}"/>
          </ac:spMkLst>
        </pc:spChg>
        <pc:spChg chg="add mod">
          <ac:chgData name="Lynn Cevallos" userId="fce6e976-7735-4430-b3ec-469b09ab9580" providerId="ADAL" clId="{6214A9F6-8C30-49B7-82A3-A164849379BD}" dt="2023-05-17T16:41:58.431" v="7055" actId="14100"/>
          <ac:spMkLst>
            <pc:docMk/>
            <pc:sldMk cId="1951031466" sldId="595"/>
            <ac:spMk id="11" creationId="{9F7E3DF1-0CC6-7373-319F-AEF3D4CB18DB}"/>
          </ac:spMkLst>
        </pc:spChg>
        <pc:picChg chg="del mod">
          <ac:chgData name="Lynn Cevallos" userId="fce6e976-7735-4430-b3ec-469b09ab9580" providerId="ADAL" clId="{6214A9F6-8C30-49B7-82A3-A164849379BD}" dt="2023-05-15T18:43:33.637" v="508" actId="478"/>
          <ac:picMkLst>
            <pc:docMk/>
            <pc:sldMk cId="1951031466" sldId="595"/>
            <ac:picMk id="5" creationId="{59CF0183-0A27-DA5A-4956-E57BAC2F5C16}"/>
          </ac:picMkLst>
        </pc:picChg>
      </pc:sldChg>
      <pc:sldChg chg="modSp add mod ord modAnim">
        <pc:chgData name="Lynn Cevallos" userId="fce6e976-7735-4430-b3ec-469b09ab9580" providerId="ADAL" clId="{6214A9F6-8C30-49B7-82A3-A164849379BD}" dt="2023-05-17T01:12:39.816" v="5191"/>
        <pc:sldMkLst>
          <pc:docMk/>
          <pc:sldMk cId="3298415292" sldId="596"/>
        </pc:sldMkLst>
        <pc:spChg chg="mod">
          <ac:chgData name="Lynn Cevallos" userId="fce6e976-7735-4430-b3ec-469b09ab9580" providerId="ADAL" clId="{6214A9F6-8C30-49B7-82A3-A164849379BD}" dt="2023-05-15T22:07:10.255" v="776" actId="20577"/>
          <ac:spMkLst>
            <pc:docMk/>
            <pc:sldMk cId="3298415292" sldId="596"/>
            <ac:spMk id="4" creationId="{A2EC733F-12C8-0226-C682-4E8DD823BCDA}"/>
          </ac:spMkLst>
        </pc:spChg>
        <pc:spChg chg="mod">
          <ac:chgData name="Lynn Cevallos" userId="fce6e976-7735-4430-b3ec-469b09ab9580" providerId="ADAL" clId="{6214A9F6-8C30-49B7-82A3-A164849379BD}" dt="2023-05-15T22:00:17.370" v="527" actId="20577"/>
          <ac:spMkLst>
            <pc:docMk/>
            <pc:sldMk cId="3298415292" sldId="596"/>
            <ac:spMk id="7" creationId="{8FD54E9A-7F7F-45E6-9252-C80B1C39DB2E}"/>
          </ac:spMkLst>
        </pc:spChg>
        <pc:spChg chg="mod">
          <ac:chgData name="Lynn Cevallos" userId="fce6e976-7735-4430-b3ec-469b09ab9580" providerId="ADAL" clId="{6214A9F6-8C30-49B7-82A3-A164849379BD}" dt="2023-05-15T23:08:21.294" v="1294" actId="20577"/>
          <ac:spMkLst>
            <pc:docMk/>
            <pc:sldMk cId="3298415292" sldId="596"/>
            <ac:spMk id="17" creationId="{4B203E79-5FA0-43AF-89D1-5317473B3661}"/>
          </ac:spMkLst>
        </pc:spChg>
      </pc:sldChg>
      <pc:sldChg chg="addSp delSp modSp add mod">
        <pc:chgData name="Lynn Cevallos" userId="fce6e976-7735-4430-b3ec-469b09ab9580" providerId="ADAL" clId="{6214A9F6-8C30-49B7-82A3-A164849379BD}" dt="2023-05-17T01:11:55.553" v="5189" actId="1076"/>
        <pc:sldMkLst>
          <pc:docMk/>
          <pc:sldMk cId="166145247" sldId="597"/>
        </pc:sldMkLst>
        <pc:spChg chg="add del mod">
          <ac:chgData name="Lynn Cevallos" userId="fce6e976-7735-4430-b3ec-469b09ab9580" providerId="ADAL" clId="{6214A9F6-8C30-49B7-82A3-A164849379BD}" dt="2023-05-15T22:51:26.708" v="1111"/>
          <ac:spMkLst>
            <pc:docMk/>
            <pc:sldMk cId="166145247" sldId="597"/>
            <ac:spMk id="2" creationId="{5A5A0CF2-7DC2-E947-582B-24E7AD96E36D}"/>
          </ac:spMkLst>
        </pc:spChg>
        <pc:spChg chg="mod">
          <ac:chgData name="Lynn Cevallos" userId="fce6e976-7735-4430-b3ec-469b09ab9580" providerId="ADAL" clId="{6214A9F6-8C30-49B7-82A3-A164849379BD}" dt="2023-05-15T23:01:52.893" v="1283" actId="20577"/>
          <ac:spMkLst>
            <pc:docMk/>
            <pc:sldMk cId="166145247" sldId="597"/>
            <ac:spMk id="4" creationId="{A2EC733F-12C8-0226-C682-4E8DD823BCDA}"/>
          </ac:spMkLst>
        </pc:spChg>
        <pc:spChg chg="add del mod">
          <ac:chgData name="Lynn Cevallos" userId="fce6e976-7735-4430-b3ec-469b09ab9580" providerId="ADAL" clId="{6214A9F6-8C30-49B7-82A3-A164849379BD}" dt="2023-05-15T22:56:57.458" v="1259" actId="478"/>
          <ac:spMkLst>
            <pc:docMk/>
            <pc:sldMk cId="166145247" sldId="597"/>
            <ac:spMk id="5" creationId="{3B37EE4C-85F5-D565-DB6D-E3A5A22E1139}"/>
          </ac:spMkLst>
        </pc:spChg>
        <pc:spChg chg="add mod">
          <ac:chgData name="Lynn Cevallos" userId="fce6e976-7735-4430-b3ec-469b09ab9580" providerId="ADAL" clId="{6214A9F6-8C30-49B7-82A3-A164849379BD}" dt="2023-05-15T23:01:34.041" v="1279"/>
          <ac:spMkLst>
            <pc:docMk/>
            <pc:sldMk cId="166145247" sldId="597"/>
            <ac:spMk id="8" creationId="{BF8AF62C-13DE-13A6-4DC6-07A470FA9729}"/>
          </ac:spMkLst>
        </pc:spChg>
        <pc:spChg chg="mod">
          <ac:chgData name="Lynn Cevallos" userId="fce6e976-7735-4430-b3ec-469b09ab9580" providerId="ADAL" clId="{6214A9F6-8C30-49B7-82A3-A164849379BD}" dt="2023-05-17T01:11:55.553" v="5189" actId="1076"/>
          <ac:spMkLst>
            <pc:docMk/>
            <pc:sldMk cId="166145247" sldId="597"/>
            <ac:spMk id="17" creationId="{4B203E79-5FA0-43AF-89D1-5317473B3661}"/>
          </ac:spMkLst>
        </pc:spChg>
      </pc:sldChg>
      <pc:sldChg chg="addSp delSp modSp add del mod">
        <pc:chgData name="Lynn Cevallos" userId="fce6e976-7735-4430-b3ec-469b09ab9580" providerId="ADAL" clId="{6214A9F6-8C30-49B7-82A3-A164849379BD}" dt="2023-05-16T05:13:23.036" v="2569" actId="47"/>
        <pc:sldMkLst>
          <pc:docMk/>
          <pc:sldMk cId="2671862256" sldId="598"/>
        </pc:sldMkLst>
        <pc:spChg chg="add mod">
          <ac:chgData name="Lynn Cevallos" userId="fce6e976-7735-4430-b3ec-469b09ab9580" providerId="ADAL" clId="{6214A9F6-8C30-49B7-82A3-A164849379BD}" dt="2023-05-16T03:34:18.430" v="1965" actId="1035"/>
          <ac:spMkLst>
            <pc:docMk/>
            <pc:sldMk cId="2671862256" sldId="598"/>
            <ac:spMk id="3" creationId="{B56BC524-16CF-22A4-0253-93910609BDC1}"/>
          </ac:spMkLst>
        </pc:spChg>
        <pc:spChg chg="del mod">
          <ac:chgData name="Lynn Cevallos" userId="fce6e976-7735-4430-b3ec-469b09ab9580" providerId="ADAL" clId="{6214A9F6-8C30-49B7-82A3-A164849379BD}" dt="2023-05-16T03:34:11.643" v="1931" actId="478"/>
          <ac:spMkLst>
            <pc:docMk/>
            <pc:sldMk cId="2671862256" sldId="598"/>
            <ac:spMk id="4" creationId="{5DB534FA-AC37-43D2-8882-5FEF6F48176E}"/>
          </ac:spMkLst>
        </pc:spChg>
        <pc:spChg chg="add mod">
          <ac:chgData name="Lynn Cevallos" userId="fce6e976-7735-4430-b3ec-469b09ab9580" providerId="ADAL" clId="{6214A9F6-8C30-49B7-82A3-A164849379BD}" dt="2023-05-16T03:34:18.430" v="1965" actId="1035"/>
          <ac:spMkLst>
            <pc:docMk/>
            <pc:sldMk cId="2671862256" sldId="598"/>
            <ac:spMk id="5" creationId="{89891211-275B-2BA7-14B5-8AB34AFE7D56}"/>
          </ac:spMkLst>
        </pc:spChg>
        <pc:spChg chg="mod">
          <ac:chgData name="Lynn Cevallos" userId="fce6e976-7735-4430-b3ec-469b09ab9580" providerId="ADAL" clId="{6214A9F6-8C30-49B7-82A3-A164849379BD}" dt="2023-05-16T00:21:02.066" v="1437" actId="20577"/>
          <ac:spMkLst>
            <pc:docMk/>
            <pc:sldMk cId="2671862256" sldId="598"/>
            <ac:spMk id="6" creationId="{00D3E068-48EC-4CB0-8830-63C550C6D158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7" creationId="{7F104A23-6E67-CBB5-42FA-0B12A42D0817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8" creationId="{C56A5FF6-3BBD-E010-128F-C91BDEAA5BD4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9" creationId="{A9686B8F-3813-F3AC-2506-34140FB4C901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10" creationId="{E5F0D4F5-0EAF-095B-F2C8-EC7D0C860BCC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11" creationId="{47AE2069-C40A-B6D0-7BCF-8919BA8736A9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17" creationId="{3E20484F-E9F6-788F-FC48-806FAD68F008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18" creationId="{52B4BA2D-9366-CF85-E6B0-8CDF7A43F912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19" creationId="{EA174B0E-68EB-9598-BD30-E3887C1911AE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20" creationId="{39EF2867-30A0-9C03-9373-CEC41579924D}"/>
          </ac:spMkLst>
        </pc:spChg>
        <pc:spChg chg="add del mod">
          <ac:chgData name="Lynn Cevallos" userId="fce6e976-7735-4430-b3ec-469b09ab9580" providerId="ADAL" clId="{6214A9F6-8C30-49B7-82A3-A164849379BD}" dt="2023-05-16T03:33:56.765" v="1913"/>
          <ac:spMkLst>
            <pc:docMk/>
            <pc:sldMk cId="2671862256" sldId="598"/>
            <ac:spMk id="21" creationId="{CEE6A2B3-44DB-9CDC-79EA-D7FE0A5794E2}"/>
          </ac:spMkLst>
        </pc:spChg>
        <pc:spChg chg="add mod">
          <ac:chgData name="Lynn Cevallos" userId="fce6e976-7735-4430-b3ec-469b09ab9580" providerId="ADAL" clId="{6214A9F6-8C30-49B7-82A3-A164849379BD}" dt="2023-05-16T03:37:40.566" v="2060" actId="1076"/>
          <ac:spMkLst>
            <pc:docMk/>
            <pc:sldMk cId="2671862256" sldId="598"/>
            <ac:spMk id="27" creationId="{13DDFE71-51BA-D0AD-3835-D1FDB8F7C8E2}"/>
          </ac:spMkLst>
        </pc:spChg>
        <pc:spChg chg="add mod">
          <ac:chgData name="Lynn Cevallos" userId="fce6e976-7735-4430-b3ec-469b09ab9580" providerId="ADAL" clId="{6214A9F6-8C30-49B7-82A3-A164849379BD}" dt="2023-05-16T03:34:26.230" v="1966" actId="1076"/>
          <ac:spMkLst>
            <pc:docMk/>
            <pc:sldMk cId="2671862256" sldId="598"/>
            <ac:spMk id="28" creationId="{536DFD3C-9BA0-D8C8-DDCE-7AE5878CA09A}"/>
          </ac:spMkLst>
        </pc:spChg>
        <pc:spChg chg="add mod">
          <ac:chgData name="Lynn Cevallos" userId="fce6e976-7735-4430-b3ec-469b09ab9580" providerId="ADAL" clId="{6214A9F6-8C30-49B7-82A3-A164849379BD}" dt="2023-05-16T03:34:26.230" v="1966" actId="1076"/>
          <ac:spMkLst>
            <pc:docMk/>
            <pc:sldMk cId="2671862256" sldId="598"/>
            <ac:spMk id="29" creationId="{710A4B7F-5E0A-D4B9-BE54-AF22119A29A4}"/>
          </ac:spMkLst>
        </pc:spChg>
        <pc:spChg chg="add del mod">
          <ac:chgData name="Lynn Cevallos" userId="fce6e976-7735-4430-b3ec-469b09ab9580" providerId="ADAL" clId="{6214A9F6-8C30-49B7-82A3-A164849379BD}" dt="2023-05-16T03:36:02.643" v="1991" actId="478"/>
          <ac:spMkLst>
            <pc:docMk/>
            <pc:sldMk cId="2671862256" sldId="598"/>
            <ac:spMk id="30" creationId="{742BAC50-DC60-98FA-F23F-6ECA7F88A0E7}"/>
          </ac:spMkLst>
        </pc:spChg>
        <pc:spChg chg="add del mod">
          <ac:chgData name="Lynn Cevallos" userId="fce6e976-7735-4430-b3ec-469b09ab9580" providerId="ADAL" clId="{6214A9F6-8C30-49B7-82A3-A164849379BD}" dt="2023-05-16T03:35:49.440" v="1985" actId="478"/>
          <ac:spMkLst>
            <pc:docMk/>
            <pc:sldMk cId="2671862256" sldId="598"/>
            <ac:spMk id="31" creationId="{54A9F8C9-82EF-5B05-B8EC-A38C31ABFB4B}"/>
          </ac:spMkLst>
        </pc:spChg>
        <pc:spChg chg="add mod">
          <ac:chgData name="Lynn Cevallos" userId="fce6e976-7735-4430-b3ec-469b09ab9580" providerId="ADAL" clId="{6214A9F6-8C30-49B7-82A3-A164849379BD}" dt="2023-05-16T03:40:02.426" v="2134" actId="14100"/>
          <ac:spMkLst>
            <pc:docMk/>
            <pc:sldMk cId="2671862256" sldId="598"/>
            <ac:spMk id="37" creationId="{20EA3F11-FA50-EF85-4F64-6C67A939B4E6}"/>
          </ac:spMkLst>
        </pc:spChg>
        <pc:spChg chg="add mod">
          <ac:chgData name="Lynn Cevallos" userId="fce6e976-7735-4430-b3ec-469b09ab9580" providerId="ADAL" clId="{6214A9F6-8C30-49B7-82A3-A164849379BD}" dt="2023-05-16T03:34:26.230" v="1966" actId="1076"/>
          <ac:spMkLst>
            <pc:docMk/>
            <pc:sldMk cId="2671862256" sldId="598"/>
            <ac:spMk id="38" creationId="{AD8F42E8-8DD2-A71D-63C1-03BE00B64860}"/>
          </ac:spMkLst>
        </pc:spChg>
        <pc:spChg chg="add mod">
          <ac:chgData name="Lynn Cevallos" userId="fce6e976-7735-4430-b3ec-469b09ab9580" providerId="ADAL" clId="{6214A9F6-8C30-49B7-82A3-A164849379BD}" dt="2023-05-16T03:34:26.230" v="1966" actId="1076"/>
          <ac:spMkLst>
            <pc:docMk/>
            <pc:sldMk cId="2671862256" sldId="598"/>
            <ac:spMk id="39" creationId="{63E3FAC0-D847-16D6-EB97-3ACADF27CD17}"/>
          </ac:spMkLst>
        </pc:spChg>
        <pc:spChg chg="add del mod">
          <ac:chgData name="Lynn Cevallos" userId="fce6e976-7735-4430-b3ec-469b09ab9580" providerId="ADAL" clId="{6214A9F6-8C30-49B7-82A3-A164849379BD}" dt="2023-05-16T03:36:05.690" v="1992" actId="478"/>
          <ac:spMkLst>
            <pc:docMk/>
            <pc:sldMk cId="2671862256" sldId="598"/>
            <ac:spMk id="40" creationId="{382F534D-F4A8-53FD-08A0-5E8748ED6611}"/>
          </ac:spMkLst>
        </pc:spChg>
        <pc:spChg chg="add del mod">
          <ac:chgData name="Lynn Cevallos" userId="fce6e976-7735-4430-b3ec-469b09ab9580" providerId="ADAL" clId="{6214A9F6-8C30-49B7-82A3-A164849379BD}" dt="2023-05-16T03:35:53.643" v="1987" actId="478"/>
          <ac:spMkLst>
            <pc:docMk/>
            <pc:sldMk cId="2671862256" sldId="598"/>
            <ac:spMk id="41" creationId="{ECD4C59B-CCBE-0727-E594-68C2BF3C43DD}"/>
          </ac:spMkLst>
        </pc:spChg>
        <pc:spChg chg="add mod">
          <ac:chgData name="Lynn Cevallos" userId="fce6e976-7735-4430-b3ec-469b09ab9580" providerId="ADAL" clId="{6214A9F6-8C30-49B7-82A3-A164849379BD}" dt="2023-05-16T03:37:08.994" v="2056" actId="20577"/>
          <ac:spMkLst>
            <pc:docMk/>
            <pc:sldMk cId="2671862256" sldId="598"/>
            <ac:spMk id="47" creationId="{35EFE5D9-FEEB-3B4E-C051-337F0000ECB5}"/>
          </ac:spMkLst>
        </pc:spChg>
        <pc:spChg chg="add mod ord">
          <ac:chgData name="Lynn Cevallos" userId="fce6e976-7735-4430-b3ec-469b09ab9580" providerId="ADAL" clId="{6214A9F6-8C30-49B7-82A3-A164849379BD}" dt="2023-05-16T03:39:48.257" v="2131" actId="255"/>
          <ac:spMkLst>
            <pc:docMk/>
            <pc:sldMk cId="2671862256" sldId="598"/>
            <ac:spMk id="48" creationId="{72D69848-A94A-8014-7F4E-748941C3E818}"/>
          </ac:spMkLst>
        </pc:spChg>
        <pc:graphicFrameChg chg="add del modGraphic">
          <ac:chgData name="Lynn Cevallos" userId="fce6e976-7735-4430-b3ec-469b09ab9580" providerId="ADAL" clId="{6214A9F6-8C30-49B7-82A3-A164849379BD}" dt="2023-05-16T00:21:57.406" v="1442" actId="478"/>
          <ac:graphicFrameMkLst>
            <pc:docMk/>
            <pc:sldMk cId="2671862256" sldId="598"/>
            <ac:graphicFrameMk id="2" creationId="{EB524B3E-6C45-4131-AD0A-F503EAAB01E8}"/>
          </ac:graphicFrameMkLst>
        </pc:graphicFrameChg>
        <pc:picChg chg="add del mod">
          <ac:chgData name="Lynn Cevallos" userId="fce6e976-7735-4430-b3ec-469b09ab9580" providerId="ADAL" clId="{6214A9F6-8C30-49B7-82A3-A164849379BD}" dt="2023-05-16T03:33:56.765" v="1913"/>
          <ac:picMkLst>
            <pc:docMk/>
            <pc:sldMk cId="2671862256" sldId="598"/>
            <ac:picMk id="22" creationId="{50E4F9CD-2CE2-C7D5-06B9-C1CD90FBA73A}"/>
          </ac:picMkLst>
        </pc:picChg>
        <pc:picChg chg="add del mod">
          <ac:chgData name="Lynn Cevallos" userId="fce6e976-7735-4430-b3ec-469b09ab9580" providerId="ADAL" clId="{6214A9F6-8C30-49B7-82A3-A164849379BD}" dt="2023-05-16T03:33:56.765" v="1913"/>
          <ac:picMkLst>
            <pc:docMk/>
            <pc:sldMk cId="2671862256" sldId="598"/>
            <ac:picMk id="23" creationId="{7EC96D82-D58F-4611-4753-7F3AB4DF29B9}"/>
          </ac:picMkLst>
        </pc:picChg>
        <pc:picChg chg="add del mod">
          <ac:chgData name="Lynn Cevallos" userId="fce6e976-7735-4430-b3ec-469b09ab9580" providerId="ADAL" clId="{6214A9F6-8C30-49B7-82A3-A164849379BD}" dt="2023-05-16T03:33:56.765" v="1913"/>
          <ac:picMkLst>
            <pc:docMk/>
            <pc:sldMk cId="2671862256" sldId="598"/>
            <ac:picMk id="24" creationId="{DB6480B4-1803-4155-E546-4DCF281F9A3F}"/>
          </ac:picMkLst>
        </pc:picChg>
        <pc:picChg chg="add del mod">
          <ac:chgData name="Lynn Cevallos" userId="fce6e976-7735-4430-b3ec-469b09ab9580" providerId="ADAL" clId="{6214A9F6-8C30-49B7-82A3-A164849379BD}" dt="2023-05-16T03:33:56.765" v="1913"/>
          <ac:picMkLst>
            <pc:docMk/>
            <pc:sldMk cId="2671862256" sldId="598"/>
            <ac:picMk id="25" creationId="{2221D530-C1DA-18CB-E7A5-21B4C589CA62}"/>
          </ac:picMkLst>
        </pc:picChg>
        <pc:picChg chg="add del mod">
          <ac:chgData name="Lynn Cevallos" userId="fce6e976-7735-4430-b3ec-469b09ab9580" providerId="ADAL" clId="{6214A9F6-8C30-49B7-82A3-A164849379BD}" dt="2023-05-16T03:33:56.765" v="1913"/>
          <ac:picMkLst>
            <pc:docMk/>
            <pc:sldMk cId="2671862256" sldId="598"/>
            <ac:picMk id="26" creationId="{D6A8E028-8A0B-E3D5-A19E-235C49D747E4}"/>
          </ac:picMkLst>
        </pc:picChg>
        <pc:picChg chg="add del mod">
          <ac:chgData name="Lynn Cevallos" userId="fce6e976-7735-4430-b3ec-469b09ab9580" providerId="ADAL" clId="{6214A9F6-8C30-49B7-82A3-A164849379BD}" dt="2023-05-16T03:34:57.993" v="1969" actId="478"/>
          <ac:picMkLst>
            <pc:docMk/>
            <pc:sldMk cId="2671862256" sldId="598"/>
            <ac:picMk id="42" creationId="{B4AD98A5-145E-9ED7-0030-DE3CDF930AD1}"/>
          </ac:picMkLst>
        </pc:picChg>
        <pc:picChg chg="add mod">
          <ac:chgData name="Lynn Cevallos" userId="fce6e976-7735-4430-b3ec-469b09ab9580" providerId="ADAL" clId="{6214A9F6-8C30-49B7-82A3-A164849379BD}" dt="2023-05-16T03:34:26.230" v="1966" actId="1076"/>
          <ac:picMkLst>
            <pc:docMk/>
            <pc:sldMk cId="2671862256" sldId="598"/>
            <ac:picMk id="43" creationId="{8873C051-2E34-7225-D765-2D4E097404C2}"/>
          </ac:picMkLst>
        </pc:picChg>
        <pc:picChg chg="add mod">
          <ac:chgData name="Lynn Cevallos" userId="fce6e976-7735-4430-b3ec-469b09ab9580" providerId="ADAL" clId="{6214A9F6-8C30-49B7-82A3-A164849379BD}" dt="2023-05-16T03:34:26.230" v="1966" actId="1076"/>
          <ac:picMkLst>
            <pc:docMk/>
            <pc:sldMk cId="2671862256" sldId="598"/>
            <ac:picMk id="44" creationId="{F53362D8-7B37-E1BC-5530-13CD7B55D49D}"/>
          </ac:picMkLst>
        </pc:picChg>
        <pc:picChg chg="add del mod">
          <ac:chgData name="Lynn Cevallos" userId="fce6e976-7735-4430-b3ec-469b09ab9580" providerId="ADAL" clId="{6214A9F6-8C30-49B7-82A3-A164849379BD}" dt="2023-05-16T03:36:01.294" v="1990" actId="478"/>
          <ac:picMkLst>
            <pc:docMk/>
            <pc:sldMk cId="2671862256" sldId="598"/>
            <ac:picMk id="45" creationId="{8F20BD47-611B-BCF0-EA67-BFF3406D626F}"/>
          </ac:picMkLst>
        </pc:picChg>
        <pc:picChg chg="add mod">
          <ac:chgData name="Lynn Cevallos" userId="fce6e976-7735-4430-b3ec-469b09ab9580" providerId="ADAL" clId="{6214A9F6-8C30-49B7-82A3-A164849379BD}" dt="2023-05-16T03:34:26.230" v="1966" actId="1076"/>
          <ac:picMkLst>
            <pc:docMk/>
            <pc:sldMk cId="2671862256" sldId="598"/>
            <ac:picMk id="46" creationId="{79D3B9A5-25F8-CFDE-394D-8ECA2302F7D9}"/>
          </ac:picMkLst>
        </pc:picChg>
        <pc:cxnChg chg="add del mod">
          <ac:chgData name="Lynn Cevallos" userId="fce6e976-7735-4430-b3ec-469b09ab9580" providerId="ADAL" clId="{6214A9F6-8C30-49B7-82A3-A164849379BD}" dt="2023-05-16T03:33:56.765" v="1913"/>
          <ac:cxnSpMkLst>
            <pc:docMk/>
            <pc:sldMk cId="2671862256" sldId="598"/>
            <ac:cxnSpMk id="12" creationId="{FCB20E03-C3FF-645B-D4FA-7BD7D8BD4848}"/>
          </ac:cxnSpMkLst>
        </pc:cxnChg>
        <pc:cxnChg chg="add del mod">
          <ac:chgData name="Lynn Cevallos" userId="fce6e976-7735-4430-b3ec-469b09ab9580" providerId="ADAL" clId="{6214A9F6-8C30-49B7-82A3-A164849379BD}" dt="2023-05-16T03:33:56.765" v="1913"/>
          <ac:cxnSpMkLst>
            <pc:docMk/>
            <pc:sldMk cId="2671862256" sldId="598"/>
            <ac:cxnSpMk id="13" creationId="{27966AA9-5198-4479-81B3-AAEBC7DA10B9}"/>
          </ac:cxnSpMkLst>
        </pc:cxnChg>
        <pc:cxnChg chg="add del mod">
          <ac:chgData name="Lynn Cevallos" userId="fce6e976-7735-4430-b3ec-469b09ab9580" providerId="ADAL" clId="{6214A9F6-8C30-49B7-82A3-A164849379BD}" dt="2023-05-16T03:33:56.765" v="1913"/>
          <ac:cxnSpMkLst>
            <pc:docMk/>
            <pc:sldMk cId="2671862256" sldId="598"/>
            <ac:cxnSpMk id="14" creationId="{8370DCC2-5DCD-E312-C9E1-25ABC4C11EF6}"/>
          </ac:cxnSpMkLst>
        </pc:cxnChg>
        <pc:cxnChg chg="add del mod">
          <ac:chgData name="Lynn Cevallos" userId="fce6e976-7735-4430-b3ec-469b09ab9580" providerId="ADAL" clId="{6214A9F6-8C30-49B7-82A3-A164849379BD}" dt="2023-05-16T03:33:56.765" v="1913"/>
          <ac:cxnSpMkLst>
            <pc:docMk/>
            <pc:sldMk cId="2671862256" sldId="598"/>
            <ac:cxnSpMk id="15" creationId="{FA90B378-F25F-E9E2-D63B-EFC4166A8FCB}"/>
          </ac:cxnSpMkLst>
        </pc:cxnChg>
        <pc:cxnChg chg="add del mod">
          <ac:chgData name="Lynn Cevallos" userId="fce6e976-7735-4430-b3ec-469b09ab9580" providerId="ADAL" clId="{6214A9F6-8C30-49B7-82A3-A164849379BD}" dt="2023-05-16T03:33:56.765" v="1913"/>
          <ac:cxnSpMkLst>
            <pc:docMk/>
            <pc:sldMk cId="2671862256" sldId="598"/>
            <ac:cxnSpMk id="16" creationId="{02E129EE-04E3-3564-7FC4-D3A4FA1F8B00}"/>
          </ac:cxnSpMkLst>
        </pc:cxnChg>
        <pc:cxnChg chg="add mod">
          <ac:chgData name="Lynn Cevallos" userId="fce6e976-7735-4430-b3ec-469b09ab9580" providerId="ADAL" clId="{6214A9F6-8C30-49B7-82A3-A164849379BD}" dt="2023-05-16T03:34:26.230" v="1966" actId="1076"/>
          <ac:cxnSpMkLst>
            <pc:docMk/>
            <pc:sldMk cId="2671862256" sldId="598"/>
            <ac:cxnSpMk id="32" creationId="{D6F6ED62-642D-EB0B-6C91-8BED8C6E7AB3}"/>
          </ac:cxnSpMkLst>
        </pc:cxnChg>
        <pc:cxnChg chg="add mod">
          <ac:chgData name="Lynn Cevallos" userId="fce6e976-7735-4430-b3ec-469b09ab9580" providerId="ADAL" clId="{6214A9F6-8C30-49B7-82A3-A164849379BD}" dt="2023-05-16T03:34:26.230" v="1966" actId="1076"/>
          <ac:cxnSpMkLst>
            <pc:docMk/>
            <pc:sldMk cId="2671862256" sldId="598"/>
            <ac:cxnSpMk id="33" creationId="{3C5A059E-2F04-7E7E-4C4B-9196D19771F8}"/>
          </ac:cxnSpMkLst>
        </pc:cxnChg>
        <pc:cxnChg chg="add mod">
          <ac:chgData name="Lynn Cevallos" userId="fce6e976-7735-4430-b3ec-469b09ab9580" providerId="ADAL" clId="{6214A9F6-8C30-49B7-82A3-A164849379BD}" dt="2023-05-16T03:34:26.230" v="1966" actId="1076"/>
          <ac:cxnSpMkLst>
            <pc:docMk/>
            <pc:sldMk cId="2671862256" sldId="598"/>
            <ac:cxnSpMk id="34" creationId="{1634C6BB-622A-4812-6A59-9D3B9857E1A8}"/>
          </ac:cxnSpMkLst>
        </pc:cxnChg>
        <pc:cxnChg chg="add del mod">
          <ac:chgData name="Lynn Cevallos" userId="fce6e976-7735-4430-b3ec-469b09ab9580" providerId="ADAL" clId="{6214A9F6-8C30-49B7-82A3-A164849379BD}" dt="2023-05-16T03:36:01.294" v="1990" actId="478"/>
          <ac:cxnSpMkLst>
            <pc:docMk/>
            <pc:sldMk cId="2671862256" sldId="598"/>
            <ac:cxnSpMk id="35" creationId="{ED5EE140-FE81-CA10-22FD-E767FF9170DC}"/>
          </ac:cxnSpMkLst>
        </pc:cxnChg>
        <pc:cxnChg chg="add del mod">
          <ac:chgData name="Lynn Cevallos" userId="fce6e976-7735-4430-b3ec-469b09ab9580" providerId="ADAL" clId="{6214A9F6-8C30-49B7-82A3-A164849379BD}" dt="2023-05-16T03:35:55.868" v="1989" actId="478"/>
          <ac:cxnSpMkLst>
            <pc:docMk/>
            <pc:sldMk cId="2671862256" sldId="598"/>
            <ac:cxnSpMk id="36" creationId="{574486F2-52DB-EC98-E719-675C047905B3}"/>
          </ac:cxnSpMkLst>
        </pc:cxnChg>
      </pc:sldChg>
      <pc:sldChg chg="new del">
        <pc:chgData name="Lynn Cevallos" userId="fce6e976-7735-4430-b3ec-469b09ab9580" providerId="ADAL" clId="{6214A9F6-8C30-49B7-82A3-A164849379BD}" dt="2023-05-16T00:19:47.391" v="1321" actId="680"/>
        <pc:sldMkLst>
          <pc:docMk/>
          <pc:sldMk cId="3643773858" sldId="598"/>
        </pc:sldMkLst>
      </pc:sldChg>
      <pc:sldChg chg="modSp add del mod">
        <pc:chgData name="Lynn Cevallos" userId="fce6e976-7735-4430-b3ec-469b09ab9580" providerId="ADAL" clId="{6214A9F6-8C30-49B7-82A3-A164849379BD}" dt="2023-05-16T05:13:26.532" v="2570" actId="47"/>
        <pc:sldMkLst>
          <pc:docMk/>
          <pc:sldMk cId="3761026099" sldId="599"/>
        </pc:sldMkLst>
        <pc:spChg chg="mod">
          <ac:chgData name="Lynn Cevallos" userId="fce6e976-7735-4430-b3ec-469b09ab9580" providerId="ADAL" clId="{6214A9F6-8C30-49B7-82A3-A164849379BD}" dt="2023-05-16T03:29:49.848" v="1691" actId="20577"/>
          <ac:spMkLst>
            <pc:docMk/>
            <pc:sldMk cId="3761026099" sldId="599"/>
            <ac:spMk id="2" creationId="{833AEB46-FBE8-5CA3-C36A-CB9731BFA80C}"/>
          </ac:spMkLst>
        </pc:spChg>
        <pc:spChg chg="mod">
          <ac:chgData name="Lynn Cevallos" userId="fce6e976-7735-4430-b3ec-469b09ab9580" providerId="ADAL" clId="{6214A9F6-8C30-49B7-82A3-A164849379BD}" dt="2023-05-16T03:30:57.778" v="1743" actId="20577"/>
          <ac:spMkLst>
            <pc:docMk/>
            <pc:sldMk cId="3761026099" sldId="599"/>
            <ac:spMk id="6" creationId="{E9073B49-F651-C612-6A90-3085DB9EF0F3}"/>
          </ac:spMkLst>
        </pc:spChg>
        <pc:spChg chg="mod">
          <ac:chgData name="Lynn Cevallos" userId="fce6e976-7735-4430-b3ec-469b09ab9580" providerId="ADAL" clId="{6214A9F6-8C30-49B7-82A3-A164849379BD}" dt="2023-05-16T03:29:55.352" v="1692" actId="1076"/>
          <ac:spMkLst>
            <pc:docMk/>
            <pc:sldMk cId="3761026099" sldId="599"/>
            <ac:spMk id="56" creationId="{52425A8E-B042-47FD-433C-A3A03EA49569}"/>
          </ac:spMkLst>
        </pc:spChg>
        <pc:spChg chg="mod">
          <ac:chgData name="Lynn Cevallos" userId="fce6e976-7735-4430-b3ec-469b09ab9580" providerId="ADAL" clId="{6214A9F6-8C30-49B7-82A3-A164849379BD}" dt="2023-05-16T03:30:39.144" v="1730" actId="20577"/>
          <ac:spMkLst>
            <pc:docMk/>
            <pc:sldMk cId="3761026099" sldId="599"/>
            <ac:spMk id="60" creationId="{E4AF36AF-5EAF-F882-ABFC-8EF3A3EEB2E3}"/>
          </ac:spMkLst>
        </pc:spChg>
        <pc:spChg chg="mod">
          <ac:chgData name="Lynn Cevallos" userId="fce6e976-7735-4430-b3ec-469b09ab9580" providerId="ADAL" clId="{6214A9F6-8C30-49B7-82A3-A164849379BD}" dt="2023-05-16T03:32:30.809" v="1911" actId="120"/>
          <ac:spMkLst>
            <pc:docMk/>
            <pc:sldMk cId="3761026099" sldId="599"/>
            <ac:spMk id="116" creationId="{00000000-0000-0000-0000-000000000000}"/>
          </ac:spMkLst>
        </pc:spChg>
        <pc:spChg chg="mod">
          <ac:chgData name="Lynn Cevallos" userId="fce6e976-7735-4430-b3ec-469b09ab9580" providerId="ADAL" clId="{6214A9F6-8C30-49B7-82A3-A164849379BD}" dt="2023-05-16T03:31:23.737" v="1747" actId="20577"/>
          <ac:spMkLst>
            <pc:docMk/>
            <pc:sldMk cId="3761026099" sldId="599"/>
            <ac:spMk id="117" creationId="{00000000-0000-0000-0000-000000000000}"/>
          </ac:spMkLst>
        </pc:spChg>
        <pc:grpChg chg="mod">
          <ac:chgData name="Lynn Cevallos" userId="fce6e976-7735-4430-b3ec-469b09ab9580" providerId="ADAL" clId="{6214A9F6-8C30-49B7-82A3-A164849379BD}" dt="2023-05-16T03:27:20.505" v="1612" actId="1076"/>
          <ac:grpSpMkLst>
            <pc:docMk/>
            <pc:sldMk cId="3761026099" sldId="599"/>
            <ac:grpSpMk id="115" creationId="{00000000-0000-0000-0000-000000000000}"/>
          </ac:grpSpMkLst>
        </pc:grpChg>
      </pc:sldChg>
      <pc:sldChg chg="addSp delSp modSp add mod ord">
        <pc:chgData name="Lynn Cevallos" userId="fce6e976-7735-4430-b3ec-469b09ab9580" providerId="ADAL" clId="{6214A9F6-8C30-49B7-82A3-A164849379BD}" dt="2023-05-16T04:09:01.135" v="2568" actId="20577"/>
        <pc:sldMkLst>
          <pc:docMk/>
          <pc:sldMk cId="342704861" sldId="600"/>
        </pc:sldMkLst>
        <pc:spChg chg="del">
          <ac:chgData name="Lynn Cevallos" userId="fce6e976-7735-4430-b3ec-469b09ab9580" providerId="ADAL" clId="{6214A9F6-8C30-49B7-82A3-A164849379BD}" dt="2023-05-16T03:41:27.997" v="2141" actId="478"/>
          <ac:spMkLst>
            <pc:docMk/>
            <pc:sldMk cId="342704861" sldId="600"/>
            <ac:spMk id="6" creationId="{73F06C34-2F7D-4B14-9E53-D34470876D45}"/>
          </ac:spMkLst>
        </pc:spChg>
        <pc:spChg chg="del">
          <ac:chgData name="Lynn Cevallos" userId="fce6e976-7735-4430-b3ec-469b09ab9580" providerId="ADAL" clId="{6214A9F6-8C30-49B7-82A3-A164849379BD}" dt="2023-05-16T03:41:26.046" v="2140" actId="478"/>
          <ac:spMkLst>
            <pc:docMk/>
            <pc:sldMk cId="342704861" sldId="600"/>
            <ac:spMk id="7" creationId="{5ED7B253-2432-46F2-AF5A-4DCD1D0E4590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8" creationId="{6E48E32C-1474-46E0-9D5E-D887311F7071}"/>
          </ac:spMkLst>
        </pc:spChg>
        <pc:spChg chg="del">
          <ac:chgData name="Lynn Cevallos" userId="fce6e976-7735-4430-b3ec-469b09ab9580" providerId="ADAL" clId="{6214A9F6-8C30-49B7-82A3-A164849379BD}" dt="2023-05-16T03:41:19.395" v="2138" actId="478"/>
          <ac:spMkLst>
            <pc:docMk/>
            <pc:sldMk cId="342704861" sldId="600"/>
            <ac:spMk id="9" creationId="{CF4EBC78-825C-D390-CBFC-F3CBFC509172}"/>
          </ac:spMkLst>
        </pc:spChg>
        <pc:spChg chg="add mod">
          <ac:chgData name="Lynn Cevallos" userId="fce6e976-7735-4430-b3ec-469b09ab9580" providerId="ADAL" clId="{6214A9F6-8C30-49B7-82A3-A164849379BD}" dt="2023-05-16T04:09:01.135" v="2568" actId="20577"/>
          <ac:spMkLst>
            <pc:docMk/>
            <pc:sldMk cId="342704861" sldId="600"/>
            <ac:spMk id="10" creationId="{40715F0D-7365-0F04-2052-D5E07AEF0C8D}"/>
          </ac:spMkLst>
        </pc:spChg>
        <pc:spChg chg="add mod">
          <ac:chgData name="Lynn Cevallos" userId="fce6e976-7735-4430-b3ec-469b09ab9580" providerId="ADAL" clId="{6214A9F6-8C30-49B7-82A3-A164849379BD}" dt="2023-05-16T03:44:35.931" v="2210" actId="1076"/>
          <ac:spMkLst>
            <pc:docMk/>
            <pc:sldMk cId="342704861" sldId="600"/>
            <ac:spMk id="11" creationId="{DA200E06-BF96-0DCE-E11B-CF6DCCC6BFFD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13" creationId="{E977D2DA-3C24-4B46-A348-FC1390DFB84C}"/>
          </ac:spMkLst>
        </pc:spChg>
        <pc:spChg chg="add mod">
          <ac:chgData name="Lynn Cevallos" userId="fce6e976-7735-4430-b3ec-469b09ab9580" providerId="ADAL" clId="{6214A9F6-8C30-49B7-82A3-A164849379BD}" dt="2023-05-16T03:44:30.191" v="2209" actId="1076"/>
          <ac:spMkLst>
            <pc:docMk/>
            <pc:sldMk cId="342704861" sldId="600"/>
            <ac:spMk id="15" creationId="{2B881965-BF43-3BEB-3C91-359196DB5F1D}"/>
          </ac:spMkLst>
        </pc:spChg>
        <pc:spChg chg="add mod">
          <ac:chgData name="Lynn Cevallos" userId="fce6e976-7735-4430-b3ec-469b09ab9580" providerId="ADAL" clId="{6214A9F6-8C30-49B7-82A3-A164849379BD}" dt="2023-05-16T03:44:14.862" v="2206" actId="1037"/>
          <ac:spMkLst>
            <pc:docMk/>
            <pc:sldMk cId="342704861" sldId="600"/>
            <ac:spMk id="16" creationId="{3FBFACBC-9239-4455-ED56-63B196FE9359}"/>
          </ac:spMkLst>
        </pc:spChg>
        <pc:spChg chg="add mod">
          <ac:chgData name="Lynn Cevallos" userId="fce6e976-7735-4430-b3ec-469b09ab9580" providerId="ADAL" clId="{6214A9F6-8C30-49B7-82A3-A164849379BD}" dt="2023-05-16T03:44:51.874" v="2214" actId="255"/>
          <ac:spMkLst>
            <pc:docMk/>
            <pc:sldMk cId="342704861" sldId="600"/>
            <ac:spMk id="17" creationId="{D3E70480-04CE-8E19-E7AB-AE0A7D36B902}"/>
          </ac:spMkLst>
        </pc:spChg>
        <pc:spChg chg="add mod">
          <ac:chgData name="Lynn Cevallos" userId="fce6e976-7735-4430-b3ec-469b09ab9580" providerId="ADAL" clId="{6214A9F6-8C30-49B7-82A3-A164849379BD}" dt="2023-05-16T03:44:46.179" v="2212" actId="255"/>
          <ac:spMkLst>
            <pc:docMk/>
            <pc:sldMk cId="342704861" sldId="600"/>
            <ac:spMk id="18" creationId="{03DE1A77-ACE1-394C-0FFB-75115EE1B953}"/>
          </ac:spMkLst>
        </pc:spChg>
        <pc:spChg chg="add mod">
          <ac:chgData name="Lynn Cevallos" userId="fce6e976-7735-4430-b3ec-469b09ab9580" providerId="ADAL" clId="{6214A9F6-8C30-49B7-82A3-A164849379BD}" dt="2023-05-16T03:44:14.862" v="2206" actId="1037"/>
          <ac:spMkLst>
            <pc:docMk/>
            <pc:sldMk cId="342704861" sldId="600"/>
            <ac:spMk id="19" creationId="{6667A5DC-B37C-5519-5E1F-BB288948BF14}"/>
          </ac:spMkLst>
        </pc:spChg>
        <pc:spChg chg="add mod">
          <ac:chgData name="Lynn Cevallos" userId="fce6e976-7735-4430-b3ec-469b09ab9580" providerId="ADAL" clId="{6214A9F6-8C30-49B7-82A3-A164849379BD}" dt="2023-05-16T03:45:46.264" v="2275" actId="1076"/>
          <ac:spMkLst>
            <pc:docMk/>
            <pc:sldMk cId="342704861" sldId="600"/>
            <ac:spMk id="20" creationId="{821F9EAC-4830-D350-5D07-FE6DDFACD070}"/>
          </ac:spMkLst>
        </pc:spChg>
        <pc:spChg chg="add mod">
          <ac:chgData name="Lynn Cevallos" userId="fce6e976-7735-4430-b3ec-469b09ab9580" providerId="ADAL" clId="{6214A9F6-8C30-49B7-82A3-A164849379BD}" dt="2023-05-16T03:46:44.167" v="2355" actId="2710"/>
          <ac:spMkLst>
            <pc:docMk/>
            <pc:sldMk cId="342704861" sldId="600"/>
            <ac:spMk id="21" creationId="{A26DF406-7958-49BC-AA6A-286B37B101D0}"/>
          </ac:spMkLst>
        </pc:spChg>
        <pc:spChg chg="add mod">
          <ac:chgData name="Lynn Cevallos" userId="fce6e976-7735-4430-b3ec-469b09ab9580" providerId="ADAL" clId="{6214A9F6-8C30-49B7-82A3-A164849379BD}" dt="2023-05-16T04:05:50.970" v="2422" actId="1076"/>
          <ac:spMkLst>
            <pc:docMk/>
            <pc:sldMk cId="342704861" sldId="600"/>
            <ac:spMk id="22" creationId="{B391B22A-720A-409A-4298-0E3AEB42038E}"/>
          </ac:spMkLst>
        </pc:spChg>
        <pc:spChg chg="add del mod">
          <ac:chgData name="Lynn Cevallos" userId="fce6e976-7735-4430-b3ec-469b09ab9580" providerId="ADAL" clId="{6214A9F6-8C30-49B7-82A3-A164849379BD}" dt="2023-05-16T04:04:47.006" v="2403" actId="478"/>
          <ac:spMkLst>
            <pc:docMk/>
            <pc:sldMk cId="342704861" sldId="600"/>
            <ac:spMk id="23" creationId="{6A874195-DD40-EC3E-4A4C-3EF07F788964}"/>
          </ac:spMkLst>
        </pc:spChg>
        <pc:spChg chg="add mod">
          <ac:chgData name="Lynn Cevallos" userId="fce6e976-7735-4430-b3ec-469b09ab9580" providerId="ADAL" clId="{6214A9F6-8C30-49B7-82A3-A164849379BD}" dt="2023-05-16T04:05:06.406" v="2407" actId="208"/>
          <ac:spMkLst>
            <pc:docMk/>
            <pc:sldMk cId="342704861" sldId="600"/>
            <ac:spMk id="24" creationId="{488DBA58-0346-8895-229F-F96EA61A4BB7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27" creationId="{B6797997-CB5B-4359-A6C6-1C8D31EED19D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28" creationId="{D966960F-6FFC-46C6-8881-138A8A5CFEF2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31" creationId="{94B136AD-45FB-4FBC-977F-51CC37B6DB54}"/>
          </ac:spMkLst>
        </pc:spChg>
        <pc:spChg chg="del">
          <ac:chgData name="Lynn Cevallos" userId="fce6e976-7735-4430-b3ec-469b09ab9580" providerId="ADAL" clId="{6214A9F6-8C30-49B7-82A3-A164849379BD}" dt="2023-05-16T03:41:31.804" v="2142" actId="478"/>
          <ac:spMkLst>
            <pc:docMk/>
            <pc:sldMk cId="342704861" sldId="600"/>
            <ac:spMk id="32" creationId="{E152122A-E029-416F-B273-D72926BDF09F}"/>
          </ac:spMkLst>
        </pc:spChg>
        <pc:spChg chg="del">
          <ac:chgData name="Lynn Cevallos" userId="fce6e976-7735-4430-b3ec-469b09ab9580" providerId="ADAL" clId="{6214A9F6-8C30-49B7-82A3-A164849379BD}" dt="2023-05-16T03:41:34.763" v="2143" actId="478"/>
          <ac:spMkLst>
            <pc:docMk/>
            <pc:sldMk cId="342704861" sldId="600"/>
            <ac:spMk id="34" creationId="{A20075BA-9CE0-4E0D-83E3-063D75BF0FCA}"/>
          </ac:spMkLst>
        </pc:spChg>
        <pc:grpChg chg="del">
          <ac:chgData name="Lynn Cevallos" userId="fce6e976-7735-4430-b3ec-469b09ab9580" providerId="ADAL" clId="{6214A9F6-8C30-49B7-82A3-A164849379BD}" dt="2023-05-16T03:41:31.804" v="2142" actId="478"/>
          <ac:grpSpMkLst>
            <pc:docMk/>
            <pc:sldMk cId="342704861" sldId="600"/>
            <ac:grpSpMk id="2" creationId="{931E3FB2-CA5B-4F36-A3A7-6FCCAAD64D39}"/>
          </ac:grpSpMkLst>
        </pc:grpChg>
        <pc:picChg chg="mod">
          <ac:chgData name="Lynn Cevallos" userId="fce6e976-7735-4430-b3ec-469b09ab9580" providerId="ADAL" clId="{6214A9F6-8C30-49B7-82A3-A164849379BD}" dt="2023-05-16T04:04:08.424" v="2401" actId="14826"/>
          <ac:picMkLst>
            <pc:docMk/>
            <pc:sldMk cId="342704861" sldId="600"/>
            <ac:picMk id="4" creationId="{ED0C7E09-9525-4BC1-A7EB-8527CE299885}"/>
          </ac:picMkLst>
        </pc:picChg>
        <pc:picChg chg="del">
          <ac:chgData name="Lynn Cevallos" userId="fce6e976-7735-4430-b3ec-469b09ab9580" providerId="ADAL" clId="{6214A9F6-8C30-49B7-82A3-A164849379BD}" dt="2023-05-16T03:41:31.804" v="2142" actId="478"/>
          <ac:picMkLst>
            <pc:docMk/>
            <pc:sldMk cId="342704861" sldId="600"/>
            <ac:picMk id="12" creationId="{7AACDE6D-47A4-4C2D-9EA5-2A0007EF1500}"/>
          </ac:picMkLst>
        </pc:picChg>
        <pc:picChg chg="del">
          <ac:chgData name="Lynn Cevallos" userId="fce6e976-7735-4430-b3ec-469b09ab9580" providerId="ADAL" clId="{6214A9F6-8C30-49B7-82A3-A164849379BD}" dt="2023-05-16T03:41:31.804" v="2142" actId="478"/>
          <ac:picMkLst>
            <pc:docMk/>
            <pc:sldMk cId="342704861" sldId="600"/>
            <ac:picMk id="33" creationId="{0F9167FB-8F09-4D23-8936-D1341A1A07B0}"/>
          </ac:picMkLst>
        </pc:picChg>
      </pc:sldChg>
      <pc:sldChg chg="addSp delSp modSp new mod ord modShow">
        <pc:chgData name="Lynn Cevallos" userId="fce6e976-7735-4430-b3ec-469b09ab9580" providerId="ADAL" clId="{6214A9F6-8C30-49B7-82A3-A164849379BD}" dt="2023-05-17T16:44:28.362" v="7071" actId="729"/>
        <pc:sldMkLst>
          <pc:docMk/>
          <pc:sldMk cId="4151209197" sldId="601"/>
        </pc:sldMkLst>
        <pc:spChg chg="add mod">
          <ac:chgData name="Lynn Cevallos" userId="fce6e976-7735-4430-b3ec-469b09ab9580" providerId="ADAL" clId="{6214A9F6-8C30-49B7-82A3-A164849379BD}" dt="2023-05-16T16:01:03.745" v="2643"/>
          <ac:spMkLst>
            <pc:docMk/>
            <pc:sldMk cId="4151209197" sldId="601"/>
            <ac:spMk id="4" creationId="{1E593093-F9FA-F954-FA06-46A21D310926}"/>
          </ac:spMkLst>
        </pc:spChg>
        <pc:graphicFrameChg chg="add del mod">
          <ac:chgData name="Lynn Cevallos" userId="fce6e976-7735-4430-b3ec-469b09ab9580" providerId="ADAL" clId="{6214A9F6-8C30-49B7-82A3-A164849379BD}" dt="2023-05-16T05:20:50.228" v="2580"/>
          <ac:graphicFrameMkLst>
            <pc:docMk/>
            <pc:sldMk cId="4151209197" sldId="601"/>
            <ac:graphicFrameMk id="2" creationId="{9715EDB6-57DF-7F28-57B0-750D2E4D3F08}"/>
          </ac:graphicFrameMkLst>
        </pc:graphicFrameChg>
        <pc:picChg chg="add mod">
          <ac:chgData name="Lynn Cevallos" userId="fce6e976-7735-4430-b3ec-469b09ab9580" providerId="ADAL" clId="{6214A9F6-8C30-49B7-82A3-A164849379BD}" dt="2023-05-16T05:21:39.538" v="2590" actId="1076"/>
          <ac:picMkLst>
            <pc:docMk/>
            <pc:sldMk cId="4151209197" sldId="601"/>
            <ac:picMk id="3" creationId="{5E47471A-DF45-42D2-44C1-44F1363EF5F7}"/>
          </ac:picMkLst>
        </pc:picChg>
      </pc:sldChg>
      <pc:sldChg chg="addSp delSp modSp new mod ord">
        <pc:chgData name="Lynn Cevallos" userId="fce6e976-7735-4430-b3ec-469b09ab9580" providerId="ADAL" clId="{6214A9F6-8C30-49B7-82A3-A164849379BD}" dt="2023-05-18T13:41:58.205" v="7239"/>
        <pc:sldMkLst>
          <pc:docMk/>
          <pc:sldMk cId="622959302" sldId="602"/>
        </pc:sldMkLst>
        <pc:spChg chg="add mod">
          <ac:chgData name="Lynn Cevallos" userId="fce6e976-7735-4430-b3ec-469b09ab9580" providerId="ADAL" clId="{6214A9F6-8C30-49B7-82A3-A164849379BD}" dt="2023-05-16T16:01:06.020" v="2644"/>
          <ac:spMkLst>
            <pc:docMk/>
            <pc:sldMk cId="622959302" sldId="602"/>
            <ac:spMk id="4" creationId="{AEFEF2C0-E0CB-336E-7746-45C30FE3C5B3}"/>
          </ac:spMkLst>
        </pc:spChg>
        <pc:spChg chg="add mod">
          <ac:chgData name="Lynn Cevallos" userId="fce6e976-7735-4430-b3ec-469b09ab9580" providerId="ADAL" clId="{6214A9F6-8C30-49B7-82A3-A164849379BD}" dt="2023-05-18T13:41:57.490" v="7238" actId="1076"/>
          <ac:spMkLst>
            <pc:docMk/>
            <pc:sldMk cId="622959302" sldId="602"/>
            <ac:spMk id="5" creationId="{5E7C30E6-E6E2-3F8A-B14C-BFFABE4AB244}"/>
          </ac:spMkLst>
        </pc:spChg>
        <pc:spChg chg="mod">
          <ac:chgData name="Lynn Cevallos" userId="fce6e976-7735-4430-b3ec-469b09ab9580" providerId="ADAL" clId="{6214A9F6-8C30-49B7-82A3-A164849379BD}" dt="2023-05-18T13:41:29.283" v="7214"/>
          <ac:spMkLst>
            <pc:docMk/>
            <pc:sldMk cId="622959302" sldId="602"/>
            <ac:spMk id="8" creationId="{1BAF9152-D214-073B-B1CA-D2194CD8A26A}"/>
          </ac:spMkLst>
        </pc:spChg>
        <pc:spChg chg="mod">
          <ac:chgData name="Lynn Cevallos" userId="fce6e976-7735-4430-b3ec-469b09ab9580" providerId="ADAL" clId="{6214A9F6-8C30-49B7-82A3-A164849379BD}" dt="2023-05-18T13:41:29.283" v="7214"/>
          <ac:spMkLst>
            <pc:docMk/>
            <pc:sldMk cId="622959302" sldId="602"/>
            <ac:spMk id="10" creationId="{0EEC844C-617E-707E-820C-3F170E7EEF5C}"/>
          </ac:spMkLst>
        </pc:spChg>
        <pc:spChg chg="mod">
          <ac:chgData name="Lynn Cevallos" userId="fce6e976-7735-4430-b3ec-469b09ab9580" providerId="ADAL" clId="{6214A9F6-8C30-49B7-82A3-A164849379BD}" dt="2023-05-18T13:41:29.283" v="7214"/>
          <ac:spMkLst>
            <pc:docMk/>
            <pc:sldMk cId="622959302" sldId="602"/>
            <ac:spMk id="11" creationId="{A5C83DDE-815A-F843-3749-49AFACD5022B}"/>
          </ac:spMkLst>
        </pc:spChg>
        <pc:spChg chg="mod">
          <ac:chgData name="Lynn Cevallos" userId="fce6e976-7735-4430-b3ec-469b09ab9580" providerId="ADAL" clId="{6214A9F6-8C30-49B7-82A3-A164849379BD}" dt="2023-05-18T13:41:29.283" v="7214"/>
          <ac:spMkLst>
            <pc:docMk/>
            <pc:sldMk cId="622959302" sldId="602"/>
            <ac:spMk id="12" creationId="{1E81F85F-C106-13A6-6617-E1F551D14168}"/>
          </ac:spMkLst>
        </pc:spChg>
        <pc:spChg chg="mod">
          <ac:chgData name="Lynn Cevallos" userId="fce6e976-7735-4430-b3ec-469b09ab9580" providerId="ADAL" clId="{6214A9F6-8C30-49B7-82A3-A164849379BD}" dt="2023-05-18T13:41:29.283" v="7214"/>
          <ac:spMkLst>
            <pc:docMk/>
            <pc:sldMk cId="622959302" sldId="602"/>
            <ac:spMk id="13" creationId="{10121A12-36BC-3C25-A7A6-35EE2DCDD048}"/>
          </ac:spMkLst>
        </pc:spChg>
        <pc:grpChg chg="add del mod">
          <ac:chgData name="Lynn Cevallos" userId="fce6e976-7735-4430-b3ec-469b09ab9580" providerId="ADAL" clId="{6214A9F6-8C30-49B7-82A3-A164849379BD}" dt="2023-05-18T13:41:58.205" v="7239"/>
          <ac:grpSpMkLst>
            <pc:docMk/>
            <pc:sldMk cId="622959302" sldId="602"/>
            <ac:grpSpMk id="6" creationId="{935CC84B-956A-C7DA-6B51-A9F0C5639C8D}"/>
          </ac:grpSpMkLst>
        </pc:grpChg>
        <pc:grpChg chg="mod">
          <ac:chgData name="Lynn Cevallos" userId="fce6e976-7735-4430-b3ec-469b09ab9580" providerId="ADAL" clId="{6214A9F6-8C30-49B7-82A3-A164849379BD}" dt="2023-05-18T13:41:29.283" v="7214"/>
          <ac:grpSpMkLst>
            <pc:docMk/>
            <pc:sldMk cId="622959302" sldId="602"/>
            <ac:grpSpMk id="7" creationId="{1E5B1819-5EA0-D933-7095-5B386991F559}"/>
          </ac:grpSpMkLst>
        </pc:grpChg>
        <pc:grpChg chg="mod">
          <ac:chgData name="Lynn Cevallos" userId="fce6e976-7735-4430-b3ec-469b09ab9580" providerId="ADAL" clId="{6214A9F6-8C30-49B7-82A3-A164849379BD}" dt="2023-05-18T13:41:29.283" v="7214"/>
          <ac:grpSpMkLst>
            <pc:docMk/>
            <pc:sldMk cId="622959302" sldId="602"/>
            <ac:grpSpMk id="9" creationId="{233B8752-CAFE-0AF1-553B-D58A41BB56B6}"/>
          </ac:grpSpMkLst>
        </pc:grpChg>
        <pc:picChg chg="add mod">
          <ac:chgData name="Lynn Cevallos" userId="fce6e976-7735-4430-b3ec-469b09ab9580" providerId="ADAL" clId="{6214A9F6-8C30-49B7-82A3-A164849379BD}" dt="2023-05-16T16:00:56.400" v="2642" actId="1076"/>
          <ac:picMkLst>
            <pc:docMk/>
            <pc:sldMk cId="622959302" sldId="602"/>
            <ac:picMk id="3" creationId="{43A47F67-FF07-22F8-2163-FBBD40604A1A}"/>
          </ac:picMkLst>
        </pc:picChg>
      </pc:sldChg>
      <pc:sldChg chg="addSp delSp modSp new mod">
        <pc:chgData name="Lynn Cevallos" userId="fce6e976-7735-4430-b3ec-469b09ab9580" providerId="ADAL" clId="{6214A9F6-8C30-49B7-82A3-A164849379BD}" dt="2023-05-17T03:13:22.288" v="5235" actId="20577"/>
        <pc:sldMkLst>
          <pc:docMk/>
          <pc:sldMk cId="2591213528" sldId="603"/>
        </pc:sldMkLst>
        <pc:spChg chg="add mod">
          <ac:chgData name="Lynn Cevallos" userId="fce6e976-7735-4430-b3ec-469b09ab9580" providerId="ADAL" clId="{6214A9F6-8C30-49B7-82A3-A164849379BD}" dt="2023-05-16T16:30:54.738" v="2690" actId="20577"/>
          <ac:spMkLst>
            <pc:docMk/>
            <pc:sldMk cId="2591213528" sldId="603"/>
            <ac:spMk id="2" creationId="{50E99440-B674-AA34-7A04-FB226DBCAC3B}"/>
          </ac:spMkLst>
        </pc:spChg>
        <pc:spChg chg="add del mod">
          <ac:chgData name="Lynn Cevallos" userId="fce6e976-7735-4430-b3ec-469b09ab9580" providerId="ADAL" clId="{6214A9F6-8C30-49B7-82A3-A164849379BD}" dt="2023-05-16T16:44:11.457" v="2852" actId="478"/>
          <ac:spMkLst>
            <pc:docMk/>
            <pc:sldMk cId="2591213528" sldId="603"/>
            <ac:spMk id="14" creationId="{DA68A005-5821-FECF-4F41-059A826BB386}"/>
          </ac:spMkLst>
        </pc:spChg>
        <pc:spChg chg="add mod">
          <ac:chgData name="Lynn Cevallos" userId="fce6e976-7735-4430-b3ec-469b09ab9580" providerId="ADAL" clId="{6214A9F6-8C30-49B7-82A3-A164849379BD}" dt="2023-05-17T03:12:45.543" v="5220" actId="20577"/>
          <ac:spMkLst>
            <pc:docMk/>
            <pc:sldMk cId="2591213528" sldId="603"/>
            <ac:spMk id="15" creationId="{D6F42B3C-8899-EFDB-5631-545733CDEE06}"/>
          </ac:spMkLst>
        </pc:spChg>
        <pc:spChg chg="add mod">
          <ac:chgData name="Lynn Cevallos" userId="fce6e976-7735-4430-b3ec-469b09ab9580" providerId="ADAL" clId="{6214A9F6-8C30-49B7-82A3-A164849379BD}" dt="2023-05-17T03:13:22.288" v="5235" actId="20577"/>
          <ac:spMkLst>
            <pc:docMk/>
            <pc:sldMk cId="2591213528" sldId="603"/>
            <ac:spMk id="16" creationId="{9BBDD269-3B08-36C8-D7CD-2A492FB1E607}"/>
          </ac:spMkLst>
        </pc:spChg>
        <pc:picChg chg="add mod">
          <ac:chgData name="Lynn Cevallos" userId="fce6e976-7735-4430-b3ec-469b09ab9580" providerId="ADAL" clId="{6214A9F6-8C30-49B7-82A3-A164849379BD}" dt="2023-05-16T16:35:39.668" v="2708" actId="14100"/>
          <ac:picMkLst>
            <pc:docMk/>
            <pc:sldMk cId="2591213528" sldId="603"/>
            <ac:picMk id="4" creationId="{316A4447-218D-D58C-6F8C-044079BABADF}"/>
          </ac:picMkLst>
        </pc:picChg>
        <pc:picChg chg="add mod">
          <ac:chgData name="Lynn Cevallos" userId="fce6e976-7735-4430-b3ec-469b09ab9580" providerId="ADAL" clId="{6214A9F6-8C30-49B7-82A3-A164849379BD}" dt="2023-05-16T16:34:17.451" v="2697" actId="1076"/>
          <ac:picMkLst>
            <pc:docMk/>
            <pc:sldMk cId="2591213528" sldId="603"/>
            <ac:picMk id="6" creationId="{68C84B02-4A71-9058-D457-2DFDBD67D59E}"/>
          </ac:picMkLst>
        </pc:picChg>
        <pc:picChg chg="add del mod">
          <ac:chgData name="Lynn Cevallos" userId="fce6e976-7735-4430-b3ec-469b09ab9580" providerId="ADAL" clId="{6214A9F6-8C30-49B7-82A3-A164849379BD}" dt="2023-05-16T16:35:44.984" v="2710" actId="478"/>
          <ac:picMkLst>
            <pc:docMk/>
            <pc:sldMk cId="2591213528" sldId="603"/>
            <ac:picMk id="8" creationId="{D1BB458B-00AF-214B-8D5B-C9F342F94690}"/>
          </ac:picMkLst>
        </pc:picChg>
        <pc:picChg chg="add del mod">
          <ac:chgData name="Lynn Cevallos" userId="fce6e976-7735-4430-b3ec-469b09ab9580" providerId="ADAL" clId="{6214A9F6-8C30-49B7-82A3-A164849379BD}" dt="2023-05-16T16:44:04.457" v="2850" actId="478"/>
          <ac:picMkLst>
            <pc:docMk/>
            <pc:sldMk cId="2591213528" sldId="603"/>
            <ac:picMk id="10" creationId="{F8461F48-CDE5-237E-76B1-04013B2B2617}"/>
          </ac:picMkLst>
        </pc:picChg>
        <pc:picChg chg="add del mod ord">
          <ac:chgData name="Lynn Cevallos" userId="fce6e976-7735-4430-b3ec-469b09ab9580" providerId="ADAL" clId="{6214A9F6-8C30-49B7-82A3-A164849379BD}" dt="2023-05-16T16:44:24.818" v="2854" actId="478"/>
          <ac:picMkLst>
            <pc:docMk/>
            <pc:sldMk cId="2591213528" sldId="603"/>
            <ac:picMk id="12" creationId="{418FFE50-9C97-352E-0A9D-9EDE012E460D}"/>
          </ac:picMkLst>
        </pc:picChg>
      </pc:sldChg>
      <pc:sldChg chg="addSp delSp modSp add mod">
        <pc:chgData name="Lynn Cevallos" userId="fce6e976-7735-4430-b3ec-469b09ab9580" providerId="ADAL" clId="{6214A9F6-8C30-49B7-82A3-A164849379BD}" dt="2023-05-16T16:55:00.711" v="2960" actId="947"/>
        <pc:sldMkLst>
          <pc:docMk/>
          <pc:sldMk cId="3240146360" sldId="604"/>
        </pc:sldMkLst>
        <pc:spChg chg="mod">
          <ac:chgData name="Lynn Cevallos" userId="fce6e976-7735-4430-b3ec-469b09ab9580" providerId="ADAL" clId="{6214A9F6-8C30-49B7-82A3-A164849379BD}" dt="2023-05-16T16:50:42.234" v="2931" actId="20577"/>
          <ac:spMkLst>
            <pc:docMk/>
            <pc:sldMk cId="3240146360" sldId="604"/>
            <ac:spMk id="2" creationId="{50E99440-B674-AA34-7A04-FB226DBCAC3B}"/>
          </ac:spMkLst>
        </pc:spChg>
        <pc:spChg chg="add mod">
          <ac:chgData name="Lynn Cevallos" userId="fce6e976-7735-4430-b3ec-469b09ab9580" providerId="ADAL" clId="{6214A9F6-8C30-49B7-82A3-A164849379BD}" dt="2023-05-16T16:51:36.624" v="2939" actId="1076"/>
          <ac:spMkLst>
            <pc:docMk/>
            <pc:sldMk cId="3240146360" sldId="604"/>
            <ac:spMk id="5" creationId="{0203A028-63D6-700F-5DD0-9931B259F7B5}"/>
          </ac:spMkLst>
        </pc:spChg>
        <pc:spChg chg="add mod">
          <ac:chgData name="Lynn Cevallos" userId="fce6e976-7735-4430-b3ec-469b09ab9580" providerId="ADAL" clId="{6214A9F6-8C30-49B7-82A3-A164849379BD}" dt="2023-05-16T16:52:12.900" v="2942" actId="1076"/>
          <ac:spMkLst>
            <pc:docMk/>
            <pc:sldMk cId="3240146360" sldId="604"/>
            <ac:spMk id="8" creationId="{35ACDF1C-282A-923C-7685-23109138F144}"/>
          </ac:spMkLst>
        </pc:spChg>
        <pc:spChg chg="add mod">
          <ac:chgData name="Lynn Cevallos" userId="fce6e976-7735-4430-b3ec-469b09ab9580" providerId="ADAL" clId="{6214A9F6-8C30-49B7-82A3-A164849379BD}" dt="2023-05-16T16:54:39.580" v="2958" actId="947"/>
          <ac:spMkLst>
            <pc:docMk/>
            <pc:sldMk cId="3240146360" sldId="604"/>
            <ac:spMk id="10" creationId="{B819CC0D-6F88-6269-4D37-C1DCD74851DD}"/>
          </ac:spMkLst>
        </pc:spChg>
        <pc:spChg chg="add mod">
          <ac:chgData name="Lynn Cevallos" userId="fce6e976-7735-4430-b3ec-469b09ab9580" providerId="ADAL" clId="{6214A9F6-8C30-49B7-82A3-A164849379BD}" dt="2023-05-16T16:55:00.711" v="2960" actId="947"/>
          <ac:spMkLst>
            <pc:docMk/>
            <pc:sldMk cId="3240146360" sldId="604"/>
            <ac:spMk id="12" creationId="{8D54FE2A-26BB-11EA-3A99-BF0036ACC0E6}"/>
          </ac:spMkLst>
        </pc:spChg>
        <pc:spChg chg="del">
          <ac:chgData name="Lynn Cevallos" userId="fce6e976-7735-4430-b3ec-469b09ab9580" providerId="ADAL" clId="{6214A9F6-8C30-49B7-82A3-A164849379BD}" dt="2023-05-16T16:51:42.533" v="2940" actId="478"/>
          <ac:spMkLst>
            <pc:docMk/>
            <pc:sldMk cId="3240146360" sldId="604"/>
            <ac:spMk id="15" creationId="{D6F42B3C-8899-EFDB-5631-545733CDEE06}"/>
          </ac:spMkLst>
        </pc:spChg>
        <pc:spChg chg="del">
          <ac:chgData name="Lynn Cevallos" userId="fce6e976-7735-4430-b3ec-469b09ab9580" providerId="ADAL" clId="{6214A9F6-8C30-49B7-82A3-A164849379BD}" dt="2023-05-16T16:51:42.533" v="2940" actId="478"/>
          <ac:spMkLst>
            <pc:docMk/>
            <pc:sldMk cId="3240146360" sldId="604"/>
            <ac:spMk id="16" creationId="{9BBDD269-3B08-36C8-D7CD-2A492FB1E607}"/>
          </ac:spMkLst>
        </pc:spChg>
        <pc:picChg chg="del">
          <ac:chgData name="Lynn Cevallos" userId="fce6e976-7735-4430-b3ec-469b09ab9580" providerId="ADAL" clId="{6214A9F6-8C30-49B7-82A3-A164849379BD}" dt="2023-05-16T16:51:11.220" v="2933" actId="478"/>
          <ac:picMkLst>
            <pc:docMk/>
            <pc:sldMk cId="3240146360" sldId="604"/>
            <ac:picMk id="4" creationId="{316A4447-218D-D58C-6F8C-044079BABADF}"/>
          </ac:picMkLst>
        </pc:picChg>
        <pc:picChg chg="del">
          <ac:chgData name="Lynn Cevallos" userId="fce6e976-7735-4430-b3ec-469b09ab9580" providerId="ADAL" clId="{6214A9F6-8C30-49B7-82A3-A164849379BD}" dt="2023-05-16T16:51:12.753" v="2934" actId="478"/>
          <ac:picMkLst>
            <pc:docMk/>
            <pc:sldMk cId="3240146360" sldId="604"/>
            <ac:picMk id="6" creationId="{68C84B02-4A71-9058-D457-2DFDBD67D59E}"/>
          </ac:picMkLst>
        </pc:picChg>
      </pc:sldChg>
      <pc:sldChg chg="addSp modSp new del mod">
        <pc:chgData name="Lynn Cevallos" userId="fce6e976-7735-4430-b3ec-469b09ab9580" providerId="ADAL" clId="{6214A9F6-8C30-49B7-82A3-A164849379BD}" dt="2023-05-16T16:48:31.700" v="2892" actId="47"/>
        <pc:sldMkLst>
          <pc:docMk/>
          <pc:sldMk cId="4070945767" sldId="604"/>
        </pc:sldMkLst>
        <pc:spChg chg="add mod">
          <ac:chgData name="Lynn Cevallos" userId="fce6e976-7735-4430-b3ec-469b09ab9580" providerId="ADAL" clId="{6214A9F6-8C30-49B7-82A3-A164849379BD}" dt="2023-05-16T16:41:31.548" v="2725"/>
          <ac:spMkLst>
            <pc:docMk/>
            <pc:sldMk cId="4070945767" sldId="604"/>
            <ac:spMk id="2" creationId="{AD388678-508E-4BE5-B24A-E27099BFCA48}"/>
          </ac:spMkLst>
        </pc:spChg>
        <pc:picChg chg="add mod">
          <ac:chgData name="Lynn Cevallos" userId="fce6e976-7735-4430-b3ec-469b09ab9580" providerId="ADAL" clId="{6214A9F6-8C30-49B7-82A3-A164849379BD}" dt="2023-05-16T16:41:50.456" v="2731" actId="1076"/>
          <ac:picMkLst>
            <pc:docMk/>
            <pc:sldMk cId="4070945767" sldId="604"/>
            <ac:picMk id="4" creationId="{FB8D7BF5-62BF-E623-FA82-4E97DB705CA7}"/>
          </ac:picMkLst>
        </pc:picChg>
      </pc:sldChg>
      <pc:sldChg chg="addSp delSp modSp add mod">
        <pc:chgData name="Lynn Cevallos" userId="fce6e976-7735-4430-b3ec-469b09ab9580" providerId="ADAL" clId="{6214A9F6-8C30-49B7-82A3-A164849379BD}" dt="2023-05-16T17:06:39.333" v="3055" actId="1076"/>
        <pc:sldMkLst>
          <pc:docMk/>
          <pc:sldMk cId="1928439721" sldId="605"/>
        </pc:sldMkLst>
        <pc:spChg chg="mod">
          <ac:chgData name="Lynn Cevallos" userId="fce6e976-7735-4430-b3ec-469b09ab9580" providerId="ADAL" clId="{6214A9F6-8C30-49B7-82A3-A164849379BD}" dt="2023-05-16T17:03:04.068" v="2992" actId="20577"/>
          <ac:spMkLst>
            <pc:docMk/>
            <pc:sldMk cId="1928439721" sldId="605"/>
            <ac:spMk id="2" creationId="{50E99440-B674-AA34-7A04-FB226DBCAC3B}"/>
          </ac:spMkLst>
        </pc:spChg>
        <pc:spChg chg="mod">
          <ac:chgData name="Lynn Cevallos" userId="fce6e976-7735-4430-b3ec-469b09ab9580" providerId="ADAL" clId="{6214A9F6-8C30-49B7-82A3-A164849379BD}" dt="2023-05-16T17:05:59.166" v="3052" actId="1076"/>
          <ac:spMkLst>
            <pc:docMk/>
            <pc:sldMk cId="1928439721" sldId="605"/>
            <ac:spMk id="5" creationId="{0203A028-63D6-700F-5DD0-9931B259F7B5}"/>
          </ac:spMkLst>
        </pc:spChg>
        <pc:spChg chg="add mod">
          <ac:chgData name="Lynn Cevallos" userId="fce6e976-7735-4430-b3ec-469b09ab9580" providerId="ADAL" clId="{6214A9F6-8C30-49B7-82A3-A164849379BD}" dt="2023-05-16T17:06:18.666" v="3054" actId="1076"/>
          <ac:spMkLst>
            <pc:docMk/>
            <pc:sldMk cId="1928439721" sldId="605"/>
            <ac:spMk id="6" creationId="{74584D21-0449-986B-E1AC-B5F59E8CB65A}"/>
          </ac:spMkLst>
        </pc:spChg>
        <pc:spChg chg="del">
          <ac:chgData name="Lynn Cevallos" userId="fce6e976-7735-4430-b3ec-469b09ab9580" providerId="ADAL" clId="{6214A9F6-8C30-49B7-82A3-A164849379BD}" dt="2023-05-16T17:02:48.180" v="2964" actId="478"/>
          <ac:spMkLst>
            <pc:docMk/>
            <pc:sldMk cId="1928439721" sldId="605"/>
            <ac:spMk id="8" creationId="{35ACDF1C-282A-923C-7685-23109138F144}"/>
          </ac:spMkLst>
        </pc:spChg>
        <pc:spChg chg="del">
          <ac:chgData name="Lynn Cevallos" userId="fce6e976-7735-4430-b3ec-469b09ab9580" providerId="ADAL" clId="{6214A9F6-8C30-49B7-82A3-A164849379BD}" dt="2023-05-16T17:00:59.770" v="2963" actId="478"/>
          <ac:spMkLst>
            <pc:docMk/>
            <pc:sldMk cId="1928439721" sldId="605"/>
            <ac:spMk id="10" creationId="{B819CC0D-6F88-6269-4D37-C1DCD74851DD}"/>
          </ac:spMkLst>
        </pc:spChg>
        <pc:spChg chg="del">
          <ac:chgData name="Lynn Cevallos" userId="fce6e976-7735-4430-b3ec-469b09ab9580" providerId="ADAL" clId="{6214A9F6-8C30-49B7-82A3-A164849379BD}" dt="2023-05-16T17:00:56.393" v="2962" actId="478"/>
          <ac:spMkLst>
            <pc:docMk/>
            <pc:sldMk cId="1928439721" sldId="605"/>
            <ac:spMk id="12" creationId="{8D54FE2A-26BB-11EA-3A99-BF0036ACC0E6}"/>
          </ac:spMkLst>
        </pc:spChg>
        <pc:picChg chg="add mod">
          <ac:chgData name="Lynn Cevallos" userId="fce6e976-7735-4430-b3ec-469b09ab9580" providerId="ADAL" clId="{6214A9F6-8C30-49B7-82A3-A164849379BD}" dt="2023-05-16T17:06:39.333" v="3055" actId="1076"/>
          <ac:picMkLst>
            <pc:docMk/>
            <pc:sldMk cId="1928439721" sldId="605"/>
            <ac:picMk id="4" creationId="{44AB92B3-5597-7E8E-BD15-2BE9DF4528D8}"/>
          </ac:picMkLst>
        </pc:picChg>
      </pc:sldChg>
      <pc:sldChg chg="addSp new del mod">
        <pc:chgData name="Lynn Cevallos" userId="fce6e976-7735-4430-b3ec-469b09ab9580" providerId="ADAL" clId="{6214A9F6-8C30-49B7-82A3-A164849379BD}" dt="2023-05-17T04:58:21.303" v="6189" actId="47"/>
        <pc:sldMkLst>
          <pc:docMk/>
          <pc:sldMk cId="3431880207" sldId="606"/>
        </pc:sldMkLst>
        <pc:spChg chg="add">
          <ac:chgData name="Lynn Cevallos" userId="fce6e976-7735-4430-b3ec-469b09ab9580" providerId="ADAL" clId="{6214A9F6-8C30-49B7-82A3-A164849379BD}" dt="2023-05-16T17:40:12.404" v="3057" actId="22"/>
          <ac:spMkLst>
            <pc:docMk/>
            <pc:sldMk cId="3431880207" sldId="606"/>
            <ac:spMk id="3" creationId="{9911094E-03E9-DC88-450E-82AD72FFED52}"/>
          </ac:spMkLst>
        </pc:spChg>
      </pc:sldChg>
      <pc:sldChg chg="addSp modSp add mod ord">
        <pc:chgData name="Lynn Cevallos" userId="fce6e976-7735-4430-b3ec-469b09ab9580" providerId="ADAL" clId="{6214A9F6-8C30-49B7-82A3-A164849379BD}" dt="2023-05-18T04:06:33.092" v="7180" actId="20577"/>
        <pc:sldMkLst>
          <pc:docMk/>
          <pc:sldMk cId="2390319140" sldId="607"/>
        </pc:sldMkLst>
        <pc:spChg chg="add mod">
          <ac:chgData name="Lynn Cevallos" userId="fce6e976-7735-4430-b3ec-469b09ab9580" providerId="ADAL" clId="{6214A9F6-8C30-49B7-82A3-A164849379BD}" dt="2023-05-18T04:05:30.615" v="7105" actId="207"/>
          <ac:spMkLst>
            <pc:docMk/>
            <pc:sldMk cId="2390319140" sldId="607"/>
            <ac:spMk id="2" creationId="{B0E201E3-1E8A-1A8B-D524-A91D6EBABA7F}"/>
          </ac:spMkLst>
        </pc:spChg>
        <pc:spChg chg="mod">
          <ac:chgData name="Lynn Cevallos" userId="fce6e976-7735-4430-b3ec-469b09ab9580" providerId="ADAL" clId="{6214A9F6-8C30-49B7-82A3-A164849379BD}" dt="2023-05-16T17:40:47.891" v="3063" actId="20577"/>
          <ac:spMkLst>
            <pc:docMk/>
            <pc:sldMk cId="2390319140" sldId="607"/>
            <ac:spMk id="4" creationId="{77B56787-5A17-47AE-977D-E944C476D04D}"/>
          </ac:spMkLst>
        </pc:spChg>
        <pc:spChg chg="mod">
          <ac:chgData name="Lynn Cevallos" userId="fce6e976-7735-4430-b3ec-469b09ab9580" providerId="ADAL" clId="{6214A9F6-8C30-49B7-82A3-A164849379BD}" dt="2023-05-16T17:41:00.900" v="3093" actId="20577"/>
          <ac:spMkLst>
            <pc:docMk/>
            <pc:sldMk cId="2390319140" sldId="607"/>
            <ac:spMk id="5" creationId="{741298E7-8DA2-4F19-9D08-908224658BD1}"/>
          </ac:spMkLst>
        </pc:spChg>
        <pc:spChg chg="mod">
          <ac:chgData name="Lynn Cevallos" userId="fce6e976-7735-4430-b3ec-469b09ab9580" providerId="ADAL" clId="{6214A9F6-8C30-49B7-82A3-A164849379BD}" dt="2023-05-18T04:06:28.689" v="7178" actId="20577"/>
          <ac:spMkLst>
            <pc:docMk/>
            <pc:sldMk cId="2390319140" sldId="607"/>
            <ac:spMk id="20" creationId="{EBDDA877-15A1-45A3-9703-9DDCBEB4BDB8}"/>
          </ac:spMkLst>
        </pc:spChg>
        <pc:spChg chg="mod">
          <ac:chgData name="Lynn Cevallos" userId="fce6e976-7735-4430-b3ec-469b09ab9580" providerId="ADAL" clId="{6214A9F6-8C30-49B7-82A3-A164849379BD}" dt="2023-05-18T04:06:30.981" v="7179" actId="20577"/>
          <ac:spMkLst>
            <pc:docMk/>
            <pc:sldMk cId="2390319140" sldId="607"/>
            <ac:spMk id="21" creationId="{18FA55FA-3789-4AF8-B145-2C33600AFE2D}"/>
          </ac:spMkLst>
        </pc:spChg>
        <pc:spChg chg="mod">
          <ac:chgData name="Lynn Cevallos" userId="fce6e976-7735-4430-b3ec-469b09ab9580" providerId="ADAL" clId="{6214A9F6-8C30-49B7-82A3-A164849379BD}" dt="2023-05-18T04:06:33.092" v="7180" actId="20577"/>
          <ac:spMkLst>
            <pc:docMk/>
            <pc:sldMk cId="2390319140" sldId="607"/>
            <ac:spMk id="22" creationId="{9C1A7FFC-40FB-45FC-A5F7-2B3B676D26A1}"/>
          </ac:spMkLst>
        </pc:spChg>
      </pc:sldChg>
      <pc:sldChg chg="addSp delSp modSp new del mod">
        <pc:chgData name="Lynn Cevallos" userId="fce6e976-7735-4430-b3ec-469b09ab9580" providerId="ADAL" clId="{6214A9F6-8C30-49B7-82A3-A164849379BD}" dt="2023-05-17T04:59:09.630" v="6195" actId="47"/>
        <pc:sldMkLst>
          <pc:docMk/>
          <pc:sldMk cId="2346200865" sldId="608"/>
        </pc:sldMkLst>
        <pc:picChg chg="add del mod">
          <ac:chgData name="Lynn Cevallos" userId="fce6e976-7735-4430-b3ec-469b09ab9580" providerId="ADAL" clId="{6214A9F6-8C30-49B7-82A3-A164849379BD}" dt="2023-05-16T17:47:56.480" v="3241" actId="21"/>
          <ac:picMkLst>
            <pc:docMk/>
            <pc:sldMk cId="2346200865" sldId="608"/>
            <ac:picMk id="4" creationId="{31BB6646-BF2F-7B2F-3D05-4294F9273F6A}"/>
          </ac:picMkLst>
        </pc:picChg>
      </pc:sldChg>
      <pc:sldChg chg="addSp delSp modSp add mod ord modShow">
        <pc:chgData name="Lynn Cevallos" userId="fce6e976-7735-4430-b3ec-469b09ab9580" providerId="ADAL" clId="{6214A9F6-8C30-49B7-82A3-A164849379BD}" dt="2023-05-18T04:01:30.471" v="7097" actId="729"/>
        <pc:sldMkLst>
          <pc:docMk/>
          <pc:sldMk cId="3996258709" sldId="609"/>
        </pc:sldMkLst>
        <pc:spChg chg="del">
          <ac:chgData name="Lynn Cevallos" userId="fce6e976-7735-4430-b3ec-469b09ab9580" providerId="ADAL" clId="{6214A9F6-8C30-49B7-82A3-A164849379BD}" dt="2023-05-16T17:47:36.850" v="3224" actId="478"/>
          <ac:spMkLst>
            <pc:docMk/>
            <pc:sldMk cId="3996258709" sldId="609"/>
            <ac:spMk id="3" creationId="{EBEB2B4C-30EB-4B04-9466-90D6E6A34EAF}"/>
          </ac:spMkLst>
        </pc:spChg>
        <pc:spChg chg="mod">
          <ac:chgData name="Lynn Cevallos" userId="fce6e976-7735-4430-b3ec-469b09ab9580" providerId="ADAL" clId="{6214A9F6-8C30-49B7-82A3-A164849379BD}" dt="2023-05-16T17:48:28.771" v="3246" actId="1076"/>
          <ac:spMkLst>
            <pc:docMk/>
            <pc:sldMk cId="3996258709" sldId="609"/>
            <ac:spMk id="4" creationId="{77B56787-5A17-47AE-977D-E944C476D04D}"/>
          </ac:spMkLst>
        </pc:spChg>
        <pc:spChg chg="mod">
          <ac:chgData name="Lynn Cevallos" userId="fce6e976-7735-4430-b3ec-469b09ab9580" providerId="ADAL" clId="{6214A9F6-8C30-49B7-82A3-A164849379BD}" dt="2023-05-16T17:49:55.863" v="3255" actId="20577"/>
          <ac:spMkLst>
            <pc:docMk/>
            <pc:sldMk cId="3996258709" sldId="609"/>
            <ac:spMk id="5" creationId="{741298E7-8DA2-4F19-9D08-908224658BD1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0" creationId="{A849F7D9-FABE-4D3B-AAB9-E78930AF2DA0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1" creationId="{F1CC9D86-A8A8-4BB1-8006-A622CFF516F1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2" creationId="{8A0CBF8E-704C-48E3-BC03-7F4422120116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7" creationId="{61AFB262-00E0-4D45-A4DC-92E36BDAB33B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8" creationId="{957DA70C-3F3E-4544-9C7C-E1C804774F16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19" creationId="{5A73AD93-6ACB-4DC0-9C66-A9994CA4523A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20" creationId="{EBDDA877-15A1-45A3-9703-9DDCBEB4BDB8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21" creationId="{18FA55FA-3789-4AF8-B145-2C33600AFE2D}"/>
          </ac:spMkLst>
        </pc:spChg>
        <pc:spChg chg="del">
          <ac:chgData name="Lynn Cevallos" userId="fce6e976-7735-4430-b3ec-469b09ab9580" providerId="ADAL" clId="{6214A9F6-8C30-49B7-82A3-A164849379BD}" dt="2023-05-16T17:47:32.265" v="3223" actId="478"/>
          <ac:spMkLst>
            <pc:docMk/>
            <pc:sldMk cId="3996258709" sldId="609"/>
            <ac:spMk id="22" creationId="{9C1A7FFC-40FB-45FC-A5F7-2B3B676D26A1}"/>
          </ac:spMkLst>
        </pc:spChg>
        <pc:spChg chg="mod">
          <ac:chgData name="Lynn Cevallos" userId="fce6e976-7735-4430-b3ec-469b09ab9580" providerId="ADAL" clId="{6214A9F6-8C30-49B7-82A3-A164849379BD}" dt="2023-05-16T17:48:09.079" v="3244" actId="1076"/>
          <ac:spMkLst>
            <pc:docMk/>
            <pc:sldMk cId="3996258709" sldId="609"/>
            <ac:spMk id="23" creationId="{D8E1EEE5-9739-439F-A618-D4E396CB366C}"/>
          </ac:spMkLst>
        </pc:spChg>
        <pc:picChg chg="add mod">
          <ac:chgData name="Lynn Cevallos" userId="fce6e976-7735-4430-b3ec-469b09ab9580" providerId="ADAL" clId="{6214A9F6-8C30-49B7-82A3-A164849379BD}" dt="2023-05-16T17:48:10.987" v="3245" actId="1076"/>
          <ac:picMkLst>
            <pc:docMk/>
            <pc:sldMk cId="3996258709" sldId="609"/>
            <ac:picMk id="2" creationId="{F289FF51-0647-C34B-849A-611EA6066060}"/>
          </ac:picMkLst>
        </pc:picChg>
      </pc:sldChg>
      <pc:sldChg chg="add del">
        <pc:chgData name="Lynn Cevallos" userId="fce6e976-7735-4430-b3ec-469b09ab9580" providerId="ADAL" clId="{6214A9F6-8C30-49B7-82A3-A164849379BD}" dt="2023-05-17T04:48:53.846" v="6010" actId="47"/>
        <pc:sldMkLst>
          <pc:docMk/>
          <pc:sldMk cId="1884002126" sldId="610"/>
        </pc:sldMkLst>
      </pc:sldChg>
      <pc:sldChg chg="addSp delSp modSp add mod">
        <pc:chgData name="Lynn Cevallos" userId="fce6e976-7735-4430-b3ec-469b09ab9580" providerId="ADAL" clId="{6214A9F6-8C30-49B7-82A3-A164849379BD}" dt="2023-05-18T03:46:33.356" v="7090" actId="5793"/>
        <pc:sldMkLst>
          <pc:docMk/>
          <pc:sldMk cId="2707346730" sldId="611"/>
        </pc:sldMkLst>
        <pc:spChg chg="mod">
          <ac:chgData name="Lynn Cevallos" userId="fce6e976-7735-4430-b3ec-469b09ab9580" providerId="ADAL" clId="{6214A9F6-8C30-49B7-82A3-A164849379BD}" dt="2023-05-16T17:53:45.868" v="3296" actId="20577"/>
          <ac:spMkLst>
            <pc:docMk/>
            <pc:sldMk cId="2707346730" sldId="611"/>
            <ac:spMk id="2" creationId="{277DB652-C9FE-8D63-62EC-2D8A7B5E4F05}"/>
          </ac:spMkLst>
        </pc:spChg>
        <pc:spChg chg="mod">
          <ac:chgData name="Lynn Cevallos" userId="fce6e976-7735-4430-b3ec-469b09ab9580" providerId="ADAL" clId="{6214A9F6-8C30-49B7-82A3-A164849379BD}" dt="2023-05-16T18:10:43.227" v="3572" actId="20577"/>
          <ac:spMkLst>
            <pc:docMk/>
            <pc:sldMk cId="2707346730" sldId="611"/>
            <ac:spMk id="4" creationId="{56810C96-B31E-4B75-82FD-1C5009BA2296}"/>
          </ac:spMkLst>
        </pc:spChg>
        <pc:spChg chg="mod">
          <ac:chgData name="Lynn Cevallos" userId="fce6e976-7735-4430-b3ec-469b09ab9580" providerId="ADAL" clId="{6214A9F6-8C30-49B7-82A3-A164849379BD}" dt="2023-05-16T18:21:52.018" v="3591" actId="20577"/>
          <ac:spMkLst>
            <pc:docMk/>
            <pc:sldMk cId="2707346730" sldId="611"/>
            <ac:spMk id="5" creationId="{0B92BDD7-CE37-4A3A-8642-1B81ADE46EB4}"/>
          </ac:spMkLst>
        </pc:spChg>
        <pc:spChg chg="mod">
          <ac:chgData name="Lynn Cevallos" userId="fce6e976-7735-4430-b3ec-469b09ab9580" providerId="ADAL" clId="{6214A9F6-8C30-49B7-82A3-A164849379BD}" dt="2023-05-18T03:46:33.356" v="7090" actId="5793"/>
          <ac:spMkLst>
            <pc:docMk/>
            <pc:sldMk cId="2707346730" sldId="611"/>
            <ac:spMk id="6" creationId="{95E48EF5-7343-4D95-B1F3-37E0CED82495}"/>
          </ac:spMkLst>
        </pc:spChg>
        <pc:spChg chg="add mod">
          <ac:chgData name="Lynn Cevallos" userId="fce6e976-7735-4430-b3ec-469b09ab9580" providerId="ADAL" clId="{6214A9F6-8C30-49B7-82A3-A164849379BD}" dt="2023-05-17T01:24:31.550" v="5213" actId="1037"/>
          <ac:spMkLst>
            <pc:docMk/>
            <pc:sldMk cId="2707346730" sldId="611"/>
            <ac:spMk id="8" creationId="{D32EB669-759A-2B44-DB75-5BA3DDF6050D}"/>
          </ac:spMkLst>
        </pc:spChg>
        <pc:spChg chg="mod">
          <ac:chgData name="Lynn Cevallos" userId="fce6e976-7735-4430-b3ec-469b09ab9580" providerId="ADAL" clId="{6214A9F6-8C30-49B7-82A3-A164849379BD}" dt="2023-05-16T18:20:03.618" v="3581"/>
          <ac:spMkLst>
            <pc:docMk/>
            <pc:sldMk cId="2707346730" sldId="611"/>
            <ac:spMk id="12" creationId="{7CEC6B56-91B7-F1F1-04F5-D0B32BA08880}"/>
          </ac:spMkLst>
        </pc:spChg>
        <pc:spChg chg="del">
          <ac:chgData name="Lynn Cevallos" userId="fce6e976-7735-4430-b3ec-469b09ab9580" providerId="ADAL" clId="{6214A9F6-8C30-49B7-82A3-A164849379BD}" dt="2023-05-16T18:04:09.555" v="3443" actId="478"/>
          <ac:spMkLst>
            <pc:docMk/>
            <pc:sldMk cId="2707346730" sldId="611"/>
            <ac:spMk id="23" creationId="{5F8A093F-DAA0-45C4-A92C-F1A8C3BAD459}"/>
          </ac:spMkLst>
        </pc:spChg>
        <pc:spChg chg="del">
          <ac:chgData name="Lynn Cevallos" userId="fce6e976-7735-4430-b3ec-469b09ab9580" providerId="ADAL" clId="{6214A9F6-8C30-49B7-82A3-A164849379BD}" dt="2023-05-16T18:04:15.787" v="3445" actId="478"/>
          <ac:spMkLst>
            <pc:docMk/>
            <pc:sldMk cId="2707346730" sldId="611"/>
            <ac:spMk id="24" creationId="{17A775D9-3D37-4F81-B2F7-4A8E53177BB8}"/>
          </ac:spMkLst>
        </pc:spChg>
        <pc:spChg chg="mod">
          <ac:chgData name="Lynn Cevallos" userId="fce6e976-7735-4430-b3ec-469b09ab9580" providerId="ADAL" clId="{6214A9F6-8C30-49B7-82A3-A164849379BD}" dt="2023-05-16T18:20:03.618" v="3581"/>
          <ac:spMkLst>
            <pc:docMk/>
            <pc:sldMk cId="2707346730" sldId="611"/>
            <ac:spMk id="25" creationId="{529532A4-B38E-F849-A5D1-B092EF5AC484}"/>
          </ac:spMkLst>
        </pc:spChg>
        <pc:spChg chg="mod">
          <ac:chgData name="Lynn Cevallos" userId="fce6e976-7735-4430-b3ec-469b09ab9580" providerId="ADAL" clId="{6214A9F6-8C30-49B7-82A3-A164849379BD}" dt="2023-05-16T18:20:03.618" v="3581"/>
          <ac:spMkLst>
            <pc:docMk/>
            <pc:sldMk cId="2707346730" sldId="611"/>
            <ac:spMk id="26" creationId="{DA40A221-FF28-381D-2B43-2205906ADFFF}"/>
          </ac:spMkLst>
        </pc:spChg>
        <pc:spChg chg="mod">
          <ac:chgData name="Lynn Cevallos" userId="fce6e976-7735-4430-b3ec-469b09ab9580" providerId="ADAL" clId="{6214A9F6-8C30-49B7-82A3-A164849379BD}" dt="2023-05-16T18:20:03.618" v="3581"/>
          <ac:spMkLst>
            <pc:docMk/>
            <pc:sldMk cId="2707346730" sldId="611"/>
            <ac:spMk id="27" creationId="{795ED9A5-9C3E-B4B4-D99E-02336D88FB98}"/>
          </ac:spMkLst>
        </pc:spChg>
        <pc:spChg chg="mod">
          <ac:chgData name="Lynn Cevallos" userId="fce6e976-7735-4430-b3ec-469b09ab9580" providerId="ADAL" clId="{6214A9F6-8C30-49B7-82A3-A164849379BD}" dt="2023-05-16T18:20:03.618" v="3581"/>
          <ac:spMkLst>
            <pc:docMk/>
            <pc:sldMk cId="2707346730" sldId="611"/>
            <ac:spMk id="28" creationId="{B8E00201-BF2F-A6CF-56BA-9F26E269F0D5}"/>
          </ac:spMkLst>
        </pc:spChg>
        <pc:grpChg chg="add del mod">
          <ac:chgData name="Lynn Cevallos" userId="fce6e976-7735-4430-b3ec-469b09ab9580" providerId="ADAL" clId="{6214A9F6-8C30-49B7-82A3-A164849379BD}" dt="2023-05-17T01:25:10.529" v="5215" actId="478"/>
          <ac:grpSpMkLst>
            <pc:docMk/>
            <pc:sldMk cId="2707346730" sldId="611"/>
            <ac:grpSpMk id="10" creationId="{43D99A7A-93AE-7E6B-FB75-F1653B5E672E}"/>
          </ac:grpSpMkLst>
        </pc:grpChg>
        <pc:grpChg chg="mod">
          <ac:chgData name="Lynn Cevallos" userId="fce6e976-7735-4430-b3ec-469b09ab9580" providerId="ADAL" clId="{6214A9F6-8C30-49B7-82A3-A164849379BD}" dt="2023-05-16T18:20:03.618" v="3581"/>
          <ac:grpSpMkLst>
            <pc:docMk/>
            <pc:sldMk cId="2707346730" sldId="611"/>
            <ac:grpSpMk id="11" creationId="{DD22ED77-93C1-F779-1EF5-E7F904BD8D94}"/>
          </ac:grpSpMkLst>
        </pc:grpChg>
        <pc:grpChg chg="mod">
          <ac:chgData name="Lynn Cevallos" userId="fce6e976-7735-4430-b3ec-469b09ab9580" providerId="ADAL" clId="{6214A9F6-8C30-49B7-82A3-A164849379BD}" dt="2023-05-16T18:20:03.618" v="3581"/>
          <ac:grpSpMkLst>
            <pc:docMk/>
            <pc:sldMk cId="2707346730" sldId="611"/>
            <ac:grpSpMk id="13" creationId="{4D20FE7C-BEAC-D4F5-4002-CB8D418F2E08}"/>
          </ac:grpSpMkLst>
        </pc:grpChg>
        <pc:grpChg chg="del">
          <ac:chgData name="Lynn Cevallos" userId="fce6e976-7735-4430-b3ec-469b09ab9580" providerId="ADAL" clId="{6214A9F6-8C30-49B7-82A3-A164849379BD}" dt="2023-05-16T18:04:12.800" v="3444" actId="478"/>
          <ac:grpSpMkLst>
            <pc:docMk/>
            <pc:sldMk cId="2707346730" sldId="611"/>
            <ac:grpSpMk id="15" creationId="{4BC6EA44-192C-4C6B-A92A-3C8E03A3178F}"/>
          </ac:grpSpMkLst>
        </pc:grpChg>
      </pc:sldChg>
      <pc:sldChg chg="addSp delSp modSp add mod">
        <pc:chgData name="Lynn Cevallos" userId="fce6e976-7735-4430-b3ec-469b09ab9580" providerId="ADAL" clId="{6214A9F6-8C30-49B7-82A3-A164849379BD}" dt="2023-05-17T04:34:30.496" v="5619" actId="1076"/>
        <pc:sldMkLst>
          <pc:docMk/>
          <pc:sldMk cId="3308427663" sldId="612"/>
        </pc:sldMkLst>
        <pc:spChg chg="del">
          <ac:chgData name="Lynn Cevallos" userId="fce6e976-7735-4430-b3ec-469b09ab9580" providerId="ADAL" clId="{6214A9F6-8C30-49B7-82A3-A164849379BD}" dt="2023-05-16T18:25:56.408" v="3648" actId="478"/>
          <ac:spMkLst>
            <pc:docMk/>
            <pc:sldMk cId="3308427663" sldId="612"/>
            <ac:spMk id="4" creationId="{56810C96-B31E-4B75-82FD-1C5009BA2296}"/>
          </ac:spMkLst>
        </pc:spChg>
        <pc:spChg chg="del mod">
          <ac:chgData name="Lynn Cevallos" userId="fce6e976-7735-4430-b3ec-469b09ab9580" providerId="ADAL" clId="{6214A9F6-8C30-49B7-82A3-A164849379BD}" dt="2023-05-16T18:25:53.156" v="3647" actId="478"/>
          <ac:spMkLst>
            <pc:docMk/>
            <pc:sldMk cId="3308427663" sldId="612"/>
            <ac:spMk id="5" creationId="{0B92BDD7-CE37-4A3A-8642-1B81ADE46EB4}"/>
          </ac:spMkLst>
        </pc:spChg>
        <pc:spChg chg="del">
          <ac:chgData name="Lynn Cevallos" userId="fce6e976-7735-4430-b3ec-469b09ab9580" providerId="ADAL" clId="{6214A9F6-8C30-49B7-82A3-A164849379BD}" dt="2023-05-16T18:20:54.392" v="3585" actId="478"/>
          <ac:spMkLst>
            <pc:docMk/>
            <pc:sldMk cId="3308427663" sldId="612"/>
            <ac:spMk id="6" creationId="{95E48EF5-7343-4D95-B1F3-37E0CED82495}"/>
          </ac:spMkLst>
        </pc:spChg>
        <pc:spChg chg="del">
          <ac:chgData name="Lynn Cevallos" userId="fce6e976-7735-4430-b3ec-469b09ab9580" providerId="ADAL" clId="{6214A9F6-8C30-49B7-82A3-A164849379BD}" dt="2023-05-16T18:26:20.029" v="3655" actId="478"/>
          <ac:spMkLst>
            <pc:docMk/>
            <pc:sldMk cId="3308427663" sldId="612"/>
            <ac:spMk id="8" creationId="{D32EB669-759A-2B44-DB75-5BA3DDF6050D}"/>
          </ac:spMkLst>
        </pc:spChg>
        <pc:spChg chg="mod">
          <ac:chgData name="Lynn Cevallos" userId="fce6e976-7735-4430-b3ec-469b09ab9580" providerId="ADAL" clId="{6214A9F6-8C30-49B7-82A3-A164849379BD}" dt="2023-05-16T18:20:55.366" v="3586"/>
          <ac:spMkLst>
            <pc:docMk/>
            <pc:sldMk cId="3308427663" sldId="612"/>
            <ac:spMk id="16" creationId="{3CDD217E-EDBF-0631-5EAB-A95EA1FC1651}"/>
          </ac:spMkLst>
        </pc:spChg>
        <pc:spChg chg="mod">
          <ac:chgData name="Lynn Cevallos" userId="fce6e976-7735-4430-b3ec-469b09ab9580" providerId="ADAL" clId="{6214A9F6-8C30-49B7-82A3-A164849379BD}" dt="2023-05-16T18:20:55.366" v="3586"/>
          <ac:spMkLst>
            <pc:docMk/>
            <pc:sldMk cId="3308427663" sldId="612"/>
            <ac:spMk id="18" creationId="{42D85D5E-C9E6-49F8-C705-E4595296F6D9}"/>
          </ac:spMkLst>
        </pc:spChg>
        <pc:spChg chg="mod">
          <ac:chgData name="Lynn Cevallos" userId="fce6e976-7735-4430-b3ec-469b09ab9580" providerId="ADAL" clId="{6214A9F6-8C30-49B7-82A3-A164849379BD}" dt="2023-05-16T18:20:55.366" v="3586"/>
          <ac:spMkLst>
            <pc:docMk/>
            <pc:sldMk cId="3308427663" sldId="612"/>
            <ac:spMk id="19" creationId="{738146DE-DEE5-51FB-8481-EC410AD5FBCF}"/>
          </ac:spMkLst>
        </pc:spChg>
        <pc:spChg chg="mod">
          <ac:chgData name="Lynn Cevallos" userId="fce6e976-7735-4430-b3ec-469b09ab9580" providerId="ADAL" clId="{6214A9F6-8C30-49B7-82A3-A164849379BD}" dt="2023-05-16T18:20:55.366" v="3586"/>
          <ac:spMkLst>
            <pc:docMk/>
            <pc:sldMk cId="3308427663" sldId="612"/>
            <ac:spMk id="20" creationId="{42888D36-9E2E-EA5D-6232-47A80737455A}"/>
          </ac:spMkLst>
        </pc:spChg>
        <pc:spChg chg="mod">
          <ac:chgData name="Lynn Cevallos" userId="fce6e976-7735-4430-b3ec-469b09ab9580" providerId="ADAL" clId="{6214A9F6-8C30-49B7-82A3-A164849379BD}" dt="2023-05-16T18:20:55.366" v="3586"/>
          <ac:spMkLst>
            <pc:docMk/>
            <pc:sldMk cId="3308427663" sldId="612"/>
            <ac:spMk id="21" creationId="{1421C297-D59A-D78A-0BA0-6CD7C3B907FE}"/>
          </ac:spMkLst>
        </pc:spChg>
        <pc:spChg chg="add mod">
          <ac:chgData name="Lynn Cevallos" userId="fce6e976-7735-4430-b3ec-469b09ab9580" providerId="ADAL" clId="{6214A9F6-8C30-49B7-82A3-A164849379BD}" dt="2023-05-16T18:27:55.326" v="3671" actId="207"/>
          <ac:spMkLst>
            <pc:docMk/>
            <pc:sldMk cId="3308427663" sldId="612"/>
            <ac:spMk id="22" creationId="{62E63406-6363-0BDD-70BA-502080785E12}"/>
          </ac:spMkLst>
        </pc:spChg>
        <pc:spChg chg="add mod">
          <ac:chgData name="Lynn Cevallos" userId="fce6e976-7735-4430-b3ec-469b09ab9580" providerId="ADAL" clId="{6214A9F6-8C30-49B7-82A3-A164849379BD}" dt="2023-05-16T18:27:24.442" v="3664" actId="1076"/>
          <ac:spMkLst>
            <pc:docMk/>
            <pc:sldMk cId="3308427663" sldId="612"/>
            <ac:spMk id="29" creationId="{23680CB4-77EB-1875-3B66-B10009EB98C1}"/>
          </ac:spMkLst>
        </pc:spChg>
        <pc:spChg chg="add mod">
          <ac:chgData name="Lynn Cevallos" userId="fce6e976-7735-4430-b3ec-469b09ab9580" providerId="ADAL" clId="{6214A9F6-8C30-49B7-82A3-A164849379BD}" dt="2023-05-16T18:27:39.121" v="3669" actId="14100"/>
          <ac:spMkLst>
            <pc:docMk/>
            <pc:sldMk cId="3308427663" sldId="612"/>
            <ac:spMk id="30" creationId="{6CA3EF38-6173-B433-6159-F0D4AA1323E1}"/>
          </ac:spMkLst>
        </pc:spChg>
        <pc:grpChg chg="add mod">
          <ac:chgData name="Lynn Cevallos" userId="fce6e976-7735-4430-b3ec-469b09ab9580" providerId="ADAL" clId="{6214A9F6-8C30-49B7-82A3-A164849379BD}" dt="2023-05-16T21:53:59.297" v="4643" actId="1076"/>
          <ac:grpSpMkLst>
            <pc:docMk/>
            <pc:sldMk cId="3308427663" sldId="612"/>
            <ac:grpSpMk id="3" creationId="{41BD3CC6-FF41-9AFE-44AB-71FB286D08E7}"/>
          </ac:grpSpMkLst>
        </pc:grpChg>
        <pc:grpChg chg="del">
          <ac:chgData name="Lynn Cevallos" userId="fce6e976-7735-4430-b3ec-469b09ab9580" providerId="ADAL" clId="{6214A9F6-8C30-49B7-82A3-A164849379BD}" dt="2023-05-16T18:20:50.415" v="3584" actId="21"/>
          <ac:grpSpMkLst>
            <pc:docMk/>
            <pc:sldMk cId="3308427663" sldId="612"/>
            <ac:grpSpMk id="10" creationId="{43D99A7A-93AE-7E6B-FB75-F1653B5E672E}"/>
          </ac:grpSpMkLst>
        </pc:grpChg>
        <pc:grpChg chg="mod">
          <ac:chgData name="Lynn Cevallos" userId="fce6e976-7735-4430-b3ec-469b09ab9580" providerId="ADAL" clId="{6214A9F6-8C30-49B7-82A3-A164849379BD}" dt="2023-05-16T18:20:55.366" v="3586"/>
          <ac:grpSpMkLst>
            <pc:docMk/>
            <pc:sldMk cId="3308427663" sldId="612"/>
            <ac:grpSpMk id="15" creationId="{51B45ADD-6CCE-AA8E-8629-1537EFD254CA}"/>
          </ac:grpSpMkLst>
        </pc:grpChg>
        <pc:grpChg chg="mod">
          <ac:chgData name="Lynn Cevallos" userId="fce6e976-7735-4430-b3ec-469b09ab9580" providerId="ADAL" clId="{6214A9F6-8C30-49B7-82A3-A164849379BD}" dt="2023-05-16T18:20:55.366" v="3586"/>
          <ac:grpSpMkLst>
            <pc:docMk/>
            <pc:sldMk cId="3308427663" sldId="612"/>
            <ac:grpSpMk id="17" creationId="{2E31E9FB-4879-A5AC-4F66-334BFEBB1602}"/>
          </ac:grpSpMkLst>
        </pc:grpChg>
        <pc:picChg chg="add mod">
          <ac:chgData name="Lynn Cevallos" userId="fce6e976-7735-4430-b3ec-469b09ab9580" providerId="ADAL" clId="{6214A9F6-8C30-49B7-82A3-A164849379BD}" dt="2023-05-17T04:34:30.496" v="5619" actId="1076"/>
          <ac:picMkLst>
            <pc:docMk/>
            <pc:sldMk cId="3308427663" sldId="612"/>
            <ac:picMk id="24" creationId="{6F46696F-4C77-3C8B-3145-3145459D5280}"/>
          </ac:picMkLst>
        </pc:picChg>
      </pc:sldChg>
      <pc:sldChg chg="addSp new del mod">
        <pc:chgData name="Lynn Cevallos" userId="fce6e976-7735-4430-b3ec-469b09ab9580" providerId="ADAL" clId="{6214A9F6-8C30-49B7-82A3-A164849379BD}" dt="2023-05-17T04:48:06.253" v="6009" actId="47"/>
        <pc:sldMkLst>
          <pc:docMk/>
          <pc:sldMk cId="3196592257" sldId="613"/>
        </pc:sldMkLst>
        <pc:spChg chg="add">
          <ac:chgData name="Lynn Cevallos" userId="fce6e976-7735-4430-b3ec-469b09ab9580" providerId="ADAL" clId="{6214A9F6-8C30-49B7-82A3-A164849379BD}" dt="2023-05-16T18:30:11.059" v="3676" actId="22"/>
          <ac:spMkLst>
            <pc:docMk/>
            <pc:sldMk cId="3196592257" sldId="613"/>
            <ac:spMk id="3" creationId="{AA904C46-EE74-13DF-8C98-7F5D23C3F0BB}"/>
          </ac:spMkLst>
        </pc:spChg>
      </pc:sldChg>
      <pc:sldChg chg="addSp delSp modSp add mod">
        <pc:chgData name="Lynn Cevallos" userId="fce6e976-7735-4430-b3ec-469b09ab9580" providerId="ADAL" clId="{6214A9F6-8C30-49B7-82A3-A164849379BD}" dt="2023-05-18T03:48:29.724" v="7096" actId="1076"/>
        <pc:sldMkLst>
          <pc:docMk/>
          <pc:sldMk cId="644482491" sldId="614"/>
        </pc:sldMkLst>
        <pc:spChg chg="add mod">
          <ac:chgData name="Lynn Cevallos" userId="fce6e976-7735-4430-b3ec-469b09ab9580" providerId="ADAL" clId="{6214A9F6-8C30-49B7-82A3-A164849379BD}" dt="2023-05-16T18:31:18.446" v="3712" actId="313"/>
          <ac:spMkLst>
            <pc:docMk/>
            <pc:sldMk cId="644482491" sldId="614"/>
            <ac:spMk id="4" creationId="{7E9C1F28-FCD0-8FA6-DA16-C74ACBBB988F}"/>
          </ac:spMkLst>
        </pc:spChg>
        <pc:spChg chg="add del mod">
          <ac:chgData name="Lynn Cevallos" userId="fce6e976-7735-4430-b3ec-469b09ab9580" providerId="ADAL" clId="{6214A9F6-8C30-49B7-82A3-A164849379BD}" dt="2023-05-16T21:17:48.597" v="4362" actId="478"/>
          <ac:spMkLst>
            <pc:docMk/>
            <pc:sldMk cId="644482491" sldId="614"/>
            <ac:spMk id="6" creationId="{F5F3F963-544C-D7A8-392E-FB5132B143BB}"/>
          </ac:spMkLst>
        </pc:spChg>
        <pc:spChg chg="add mod">
          <ac:chgData name="Lynn Cevallos" userId="fce6e976-7735-4430-b3ec-469b09ab9580" providerId="ADAL" clId="{6214A9F6-8C30-49B7-82A3-A164849379BD}" dt="2023-05-16T21:19:07.304" v="4398" actId="1037"/>
          <ac:spMkLst>
            <pc:docMk/>
            <pc:sldMk cId="644482491" sldId="614"/>
            <ac:spMk id="10" creationId="{97E4DEF7-D2C3-283D-4DB0-3CD348C0DB4F}"/>
          </ac:spMkLst>
        </pc:spChg>
        <pc:spChg chg="add mod">
          <ac:chgData name="Lynn Cevallos" userId="fce6e976-7735-4430-b3ec-469b09ab9580" providerId="ADAL" clId="{6214A9F6-8C30-49B7-82A3-A164849379BD}" dt="2023-05-18T03:48:09.105" v="7093" actId="1076"/>
          <ac:spMkLst>
            <pc:docMk/>
            <pc:sldMk cId="644482491" sldId="614"/>
            <ac:spMk id="12" creationId="{1D32F2D2-F7DA-8962-A5A3-3DD84ABC75B3}"/>
          </ac:spMkLst>
        </pc:spChg>
        <pc:spChg chg="del">
          <ac:chgData name="Lynn Cevallos" userId="fce6e976-7735-4430-b3ec-469b09ab9580" providerId="ADAL" clId="{6214A9F6-8C30-49B7-82A3-A164849379BD}" dt="2023-05-16T18:30:20.145" v="3678" actId="478"/>
          <ac:spMkLst>
            <pc:docMk/>
            <pc:sldMk cId="644482491" sldId="614"/>
            <ac:spMk id="22" creationId="{62E63406-6363-0BDD-70BA-502080785E12}"/>
          </ac:spMkLst>
        </pc:spChg>
        <pc:spChg chg="add mod">
          <ac:chgData name="Lynn Cevallos" userId="fce6e976-7735-4430-b3ec-469b09ab9580" providerId="ADAL" clId="{6214A9F6-8C30-49B7-82A3-A164849379BD}" dt="2023-05-18T03:48:25.901" v="7095" actId="1076"/>
          <ac:spMkLst>
            <pc:docMk/>
            <pc:sldMk cId="644482491" sldId="614"/>
            <ac:spMk id="23" creationId="{D837921B-2AB8-3FAC-4D62-881F5FD6E4B7}"/>
          </ac:spMkLst>
        </pc:spChg>
        <pc:spChg chg="add mod">
          <ac:chgData name="Lynn Cevallos" userId="fce6e976-7735-4430-b3ec-469b09ab9580" providerId="ADAL" clId="{6214A9F6-8C30-49B7-82A3-A164849379BD}" dt="2023-05-18T03:48:29.724" v="7096" actId="1076"/>
          <ac:spMkLst>
            <pc:docMk/>
            <pc:sldMk cId="644482491" sldId="614"/>
            <ac:spMk id="26" creationId="{364E066F-45C4-D852-1543-08B2C74D8935}"/>
          </ac:spMkLst>
        </pc:spChg>
        <pc:spChg chg="add del mod">
          <ac:chgData name="Lynn Cevallos" userId="fce6e976-7735-4430-b3ec-469b09ab9580" providerId="ADAL" clId="{6214A9F6-8C30-49B7-82A3-A164849379BD}" dt="2023-05-18T03:47:38.163" v="7092" actId="478"/>
          <ac:spMkLst>
            <pc:docMk/>
            <pc:sldMk cId="644482491" sldId="614"/>
            <ac:spMk id="28" creationId="{E80AB4F7-987C-1AA8-711D-4B7EA8E549DF}"/>
          </ac:spMkLst>
        </pc:spChg>
        <pc:spChg chg="del">
          <ac:chgData name="Lynn Cevallos" userId="fce6e976-7735-4430-b3ec-469b09ab9580" providerId="ADAL" clId="{6214A9F6-8C30-49B7-82A3-A164849379BD}" dt="2023-05-16T18:30:20.145" v="3678" actId="478"/>
          <ac:spMkLst>
            <pc:docMk/>
            <pc:sldMk cId="644482491" sldId="614"/>
            <ac:spMk id="29" creationId="{23680CB4-77EB-1875-3B66-B10009EB98C1}"/>
          </ac:spMkLst>
        </pc:spChg>
        <pc:spChg chg="del">
          <ac:chgData name="Lynn Cevallos" userId="fce6e976-7735-4430-b3ec-469b09ab9580" providerId="ADAL" clId="{6214A9F6-8C30-49B7-82A3-A164849379BD}" dt="2023-05-16T18:30:20.145" v="3678" actId="478"/>
          <ac:spMkLst>
            <pc:docMk/>
            <pc:sldMk cId="644482491" sldId="614"/>
            <ac:spMk id="30" creationId="{6CA3EF38-6173-B433-6159-F0D4AA1323E1}"/>
          </ac:spMkLst>
        </pc:spChg>
        <pc:grpChg chg="del">
          <ac:chgData name="Lynn Cevallos" userId="fce6e976-7735-4430-b3ec-469b09ab9580" providerId="ADAL" clId="{6214A9F6-8C30-49B7-82A3-A164849379BD}" dt="2023-05-16T18:30:20.145" v="3678" actId="478"/>
          <ac:grpSpMkLst>
            <pc:docMk/>
            <pc:sldMk cId="644482491" sldId="614"/>
            <ac:grpSpMk id="3" creationId="{41BD3CC6-FF41-9AFE-44AB-71FB286D08E7}"/>
          </ac:grpSpMkLst>
        </pc:grpChg>
        <pc:picChg chg="del">
          <ac:chgData name="Lynn Cevallos" userId="fce6e976-7735-4430-b3ec-469b09ab9580" providerId="ADAL" clId="{6214A9F6-8C30-49B7-82A3-A164849379BD}" dt="2023-05-16T18:30:20.145" v="3678" actId="478"/>
          <ac:picMkLst>
            <pc:docMk/>
            <pc:sldMk cId="644482491" sldId="614"/>
            <ac:picMk id="24" creationId="{6F46696F-4C77-3C8B-3145-3145459D5280}"/>
          </ac:picMkLst>
        </pc:picChg>
      </pc:sldChg>
      <pc:sldChg chg="addSp delSp modSp new del mod ord">
        <pc:chgData name="Lynn Cevallos" userId="fce6e976-7735-4430-b3ec-469b09ab9580" providerId="ADAL" clId="{6214A9F6-8C30-49B7-82A3-A164849379BD}" dt="2023-05-17T04:08:33.309" v="5462" actId="47"/>
        <pc:sldMkLst>
          <pc:docMk/>
          <pc:sldMk cId="1515295180" sldId="615"/>
        </pc:sldMkLst>
        <pc:spChg chg="add del">
          <ac:chgData name="Lynn Cevallos" userId="fce6e976-7735-4430-b3ec-469b09ab9580" providerId="ADAL" clId="{6214A9F6-8C30-49B7-82A3-A164849379BD}" dt="2023-05-16T20:28:59.860" v="3729" actId="22"/>
          <ac:spMkLst>
            <pc:docMk/>
            <pc:sldMk cId="1515295180" sldId="615"/>
            <ac:spMk id="3" creationId="{5B0B387E-80E9-3AFB-E072-35A0CBBB09EF}"/>
          </ac:spMkLst>
        </pc:spChg>
        <pc:spChg chg="add mod">
          <ac:chgData name="Lynn Cevallos" userId="fce6e976-7735-4430-b3ec-469b09ab9580" providerId="ADAL" clId="{6214A9F6-8C30-49B7-82A3-A164849379BD}" dt="2023-05-16T20:29:54.784" v="3753" actId="20577"/>
          <ac:spMkLst>
            <pc:docMk/>
            <pc:sldMk cId="1515295180" sldId="615"/>
            <ac:spMk id="5" creationId="{973EA33E-2E22-351A-7862-93B35EE2D72C}"/>
          </ac:spMkLst>
        </pc:spChg>
        <pc:spChg chg="add mod">
          <ac:chgData name="Lynn Cevallos" userId="fce6e976-7735-4430-b3ec-469b09ab9580" providerId="ADAL" clId="{6214A9F6-8C30-49B7-82A3-A164849379BD}" dt="2023-05-16T21:34:01.611" v="4400" actId="1076"/>
          <ac:spMkLst>
            <pc:docMk/>
            <pc:sldMk cId="1515295180" sldId="615"/>
            <ac:spMk id="7" creationId="{B56BDF27-D4DE-73A5-6153-0F8C1BE29890}"/>
          </ac:spMkLst>
        </pc:spChg>
      </pc:sldChg>
      <pc:sldChg chg="addSp delSp modSp new del mod">
        <pc:chgData name="Lynn Cevallos" userId="fce6e976-7735-4430-b3ec-469b09ab9580" providerId="ADAL" clId="{6214A9F6-8C30-49B7-82A3-A164849379BD}" dt="2023-05-16T21:17:07.774" v="4361" actId="47"/>
        <pc:sldMkLst>
          <pc:docMk/>
          <pc:sldMk cId="472816743" sldId="616"/>
        </pc:sldMkLst>
        <pc:spChg chg="add del mod">
          <ac:chgData name="Lynn Cevallos" userId="fce6e976-7735-4430-b3ec-469b09ab9580" providerId="ADAL" clId="{6214A9F6-8C30-49B7-82A3-A164849379BD}" dt="2023-05-16T21:10:53.738" v="4057" actId="478"/>
          <ac:spMkLst>
            <pc:docMk/>
            <pc:sldMk cId="472816743" sldId="616"/>
            <ac:spMk id="6" creationId="{D7836CCE-FDAB-8B67-3046-68E50D595028}"/>
          </ac:spMkLst>
        </pc:spChg>
        <pc:spChg chg="add del mod">
          <ac:chgData name="Lynn Cevallos" userId="fce6e976-7735-4430-b3ec-469b09ab9580" providerId="ADAL" clId="{6214A9F6-8C30-49B7-82A3-A164849379BD}" dt="2023-05-16T21:13:46.233" v="4276" actId="21"/>
          <ac:spMkLst>
            <pc:docMk/>
            <pc:sldMk cId="472816743" sldId="616"/>
            <ac:spMk id="15" creationId="{52B3E333-521B-EF77-027C-D4415BF4F597}"/>
          </ac:spMkLst>
        </pc:spChg>
        <pc:picChg chg="add">
          <ac:chgData name="Lynn Cevallos" userId="fce6e976-7735-4430-b3ec-469b09ab9580" providerId="ADAL" clId="{6214A9F6-8C30-49B7-82A3-A164849379BD}" dt="2023-05-16T21:07:28.926" v="3755" actId="22"/>
          <ac:picMkLst>
            <pc:docMk/>
            <pc:sldMk cId="472816743" sldId="616"/>
            <ac:picMk id="3" creationId="{49E9B396-2F15-F343-215D-3120194B0A96}"/>
          </ac:picMkLst>
        </pc:picChg>
        <pc:picChg chg="add del">
          <ac:chgData name="Lynn Cevallos" userId="fce6e976-7735-4430-b3ec-469b09ab9580" providerId="ADAL" clId="{6214A9F6-8C30-49B7-82A3-A164849379BD}" dt="2023-05-16T21:07:37.316" v="3757" actId="478"/>
          <ac:picMkLst>
            <pc:docMk/>
            <pc:sldMk cId="472816743" sldId="616"/>
            <ac:picMk id="5" creationId="{B4DD1F1C-43CA-0D70-4B63-0DB59C6E48E6}"/>
          </ac:picMkLst>
        </pc:picChg>
        <pc:picChg chg="add del">
          <ac:chgData name="Lynn Cevallos" userId="fce6e976-7735-4430-b3ec-469b09ab9580" providerId="ADAL" clId="{6214A9F6-8C30-49B7-82A3-A164849379BD}" dt="2023-05-16T21:07:54.271" v="3760" actId="22"/>
          <ac:picMkLst>
            <pc:docMk/>
            <pc:sldMk cId="472816743" sldId="616"/>
            <ac:picMk id="8" creationId="{F24E4176-45ED-9F44-B200-B44C165944F2}"/>
          </ac:picMkLst>
        </pc:picChg>
        <pc:picChg chg="add del">
          <ac:chgData name="Lynn Cevallos" userId="fce6e976-7735-4430-b3ec-469b09ab9580" providerId="ADAL" clId="{6214A9F6-8C30-49B7-82A3-A164849379BD}" dt="2023-05-16T21:08:19.541" v="3762" actId="22"/>
          <ac:picMkLst>
            <pc:docMk/>
            <pc:sldMk cId="472816743" sldId="616"/>
            <ac:picMk id="10" creationId="{075C673F-09FF-F4C4-A538-E1FEC525BCFC}"/>
          </ac:picMkLst>
        </pc:picChg>
        <pc:picChg chg="add del">
          <ac:chgData name="Lynn Cevallos" userId="fce6e976-7735-4430-b3ec-469b09ab9580" providerId="ADAL" clId="{6214A9F6-8C30-49B7-82A3-A164849379BD}" dt="2023-05-16T21:10:51.699" v="4056" actId="22"/>
          <ac:picMkLst>
            <pc:docMk/>
            <pc:sldMk cId="472816743" sldId="616"/>
            <ac:picMk id="12" creationId="{E91A877B-EF83-E1D5-F784-E802834B6A87}"/>
          </ac:picMkLst>
        </pc:picChg>
        <pc:picChg chg="add del mod">
          <ac:chgData name="Lynn Cevallos" userId="fce6e976-7735-4430-b3ec-469b09ab9580" providerId="ADAL" clId="{6214A9F6-8C30-49B7-82A3-A164849379BD}" dt="2023-05-16T21:11:33.800" v="4060" actId="478"/>
          <ac:picMkLst>
            <pc:docMk/>
            <pc:sldMk cId="472816743" sldId="616"/>
            <ac:picMk id="14" creationId="{24BB62FB-0E0B-D7C6-BC20-6D761F7CBEF8}"/>
          </ac:picMkLst>
        </pc:picChg>
      </pc:sldChg>
      <pc:sldChg chg="addSp delSp new del mod">
        <pc:chgData name="Lynn Cevallos" userId="fce6e976-7735-4430-b3ec-469b09ab9580" providerId="ADAL" clId="{6214A9F6-8C30-49B7-82A3-A164849379BD}" dt="2023-05-17T15:58:17.103" v="6443" actId="47"/>
        <pc:sldMkLst>
          <pc:docMk/>
          <pc:sldMk cId="2004570286" sldId="617"/>
        </pc:sldMkLst>
        <pc:picChg chg="add del">
          <ac:chgData name="Lynn Cevallos" userId="fce6e976-7735-4430-b3ec-469b09ab9580" providerId="ADAL" clId="{6214A9F6-8C30-49B7-82A3-A164849379BD}" dt="2023-05-16T21:11:44.965" v="4063" actId="22"/>
          <ac:picMkLst>
            <pc:docMk/>
            <pc:sldMk cId="2004570286" sldId="617"/>
            <ac:picMk id="3" creationId="{B2F63C75-039C-5AC9-72F8-C1B1A4D40D17}"/>
          </ac:picMkLst>
        </pc:picChg>
      </pc:sldChg>
      <pc:sldChg chg="addSp delSp modSp add mod ord">
        <pc:chgData name="Lynn Cevallos" userId="fce6e976-7735-4430-b3ec-469b09ab9580" providerId="ADAL" clId="{6214A9F6-8C30-49B7-82A3-A164849379BD}" dt="2023-05-17T04:58:40.523" v="6193"/>
        <pc:sldMkLst>
          <pc:docMk/>
          <pc:sldMk cId="1197564127" sldId="618"/>
        </pc:sldMkLst>
        <pc:spChg chg="add mod">
          <ac:chgData name="Lynn Cevallos" userId="fce6e976-7735-4430-b3ec-469b09ab9580" providerId="ADAL" clId="{6214A9F6-8C30-49B7-82A3-A164849379BD}" dt="2023-05-16T21:15:14.667" v="4340" actId="14100"/>
          <ac:spMkLst>
            <pc:docMk/>
            <pc:sldMk cId="1197564127" sldId="618"/>
            <ac:spMk id="2" creationId="{B71914D2-96BD-C0C1-7D9C-B3F5F1784D44}"/>
          </ac:spMkLst>
        </pc:spChg>
        <pc:spChg chg="del">
          <ac:chgData name="Lynn Cevallos" userId="fce6e976-7735-4430-b3ec-469b09ab9580" providerId="ADAL" clId="{6214A9F6-8C30-49B7-82A3-A164849379BD}" dt="2023-05-16T21:13:32.665" v="4272" actId="478"/>
          <ac:spMkLst>
            <pc:docMk/>
            <pc:sldMk cId="1197564127" sldId="618"/>
            <ac:spMk id="3" creationId="{5C299B8D-5F2A-8271-677D-44EE344B723F}"/>
          </ac:spMkLst>
        </pc:spChg>
        <pc:spChg chg="del mod">
          <ac:chgData name="Lynn Cevallos" userId="fce6e976-7735-4430-b3ec-469b09ab9580" providerId="ADAL" clId="{6214A9F6-8C30-49B7-82A3-A164849379BD}" dt="2023-05-16T21:13:41.046" v="4275" actId="478"/>
          <ac:spMkLst>
            <pc:docMk/>
            <pc:sldMk cId="1197564127" sldId="618"/>
            <ac:spMk id="4" creationId="{5DB534FA-AC37-43D2-8882-5FEF6F48176E}"/>
          </ac:spMkLst>
        </pc:spChg>
        <pc:spChg chg="add mod">
          <ac:chgData name="Lynn Cevallos" userId="fce6e976-7735-4430-b3ec-469b09ab9580" providerId="ADAL" clId="{6214A9F6-8C30-49B7-82A3-A164849379BD}" dt="2023-05-16T21:15:09.966" v="4339" actId="255"/>
          <ac:spMkLst>
            <pc:docMk/>
            <pc:sldMk cId="1197564127" sldId="618"/>
            <ac:spMk id="7" creationId="{57164F54-B268-2FB5-6CA8-4A7FC3E89763}"/>
          </ac:spMkLst>
        </pc:spChg>
        <pc:spChg chg="del">
          <ac:chgData name="Lynn Cevallos" userId="fce6e976-7735-4430-b3ec-469b09ab9580" providerId="ADAL" clId="{6214A9F6-8C30-49B7-82A3-A164849379BD}" dt="2023-05-16T21:13:29.135" v="4271" actId="478"/>
          <ac:spMkLst>
            <pc:docMk/>
            <pc:sldMk cId="1197564127" sldId="618"/>
            <ac:spMk id="8" creationId="{344334AE-D299-BCCB-0B05-69895FC90B17}"/>
          </ac:spMkLst>
        </pc:spChg>
        <pc:spChg chg="del">
          <ac:chgData name="Lynn Cevallos" userId="fce6e976-7735-4430-b3ec-469b09ab9580" providerId="ADAL" clId="{6214A9F6-8C30-49B7-82A3-A164849379BD}" dt="2023-05-16T21:13:37.276" v="4273" actId="478"/>
          <ac:spMkLst>
            <pc:docMk/>
            <pc:sldMk cId="1197564127" sldId="618"/>
            <ac:spMk id="10" creationId="{6345F2DD-31B8-6064-4AFA-7126B81E6BDB}"/>
          </ac:spMkLst>
        </pc:spChg>
        <pc:picChg chg="add mod">
          <ac:chgData name="Lynn Cevallos" userId="fce6e976-7735-4430-b3ec-469b09ab9580" providerId="ADAL" clId="{6214A9F6-8C30-49B7-82A3-A164849379BD}" dt="2023-05-16T21:16:20.601" v="4358" actId="14100"/>
          <ac:picMkLst>
            <pc:docMk/>
            <pc:sldMk cId="1197564127" sldId="618"/>
            <ac:picMk id="5" creationId="{1FD5AE9D-2A34-355C-4F43-672033D380A8}"/>
          </ac:picMkLst>
        </pc:picChg>
        <pc:picChg chg="add del mod">
          <ac:chgData name="Lynn Cevallos" userId="fce6e976-7735-4430-b3ec-469b09ab9580" providerId="ADAL" clId="{6214A9F6-8C30-49B7-82A3-A164849379BD}" dt="2023-05-16T21:15:39.903" v="4346" actId="478"/>
          <ac:picMkLst>
            <pc:docMk/>
            <pc:sldMk cId="1197564127" sldId="618"/>
            <ac:picMk id="11" creationId="{382768DC-6AB4-8AA1-10C0-4C3FFD28147F}"/>
          </ac:picMkLst>
        </pc:picChg>
        <pc:picChg chg="add mod">
          <ac:chgData name="Lynn Cevallos" userId="fce6e976-7735-4430-b3ec-469b09ab9580" providerId="ADAL" clId="{6214A9F6-8C30-49B7-82A3-A164849379BD}" dt="2023-05-16T21:16:40.279" v="4360" actId="14100"/>
          <ac:picMkLst>
            <pc:docMk/>
            <pc:sldMk cId="1197564127" sldId="618"/>
            <ac:picMk id="13" creationId="{879C0141-31D2-E8E5-E8E4-F64CE05A970B}"/>
          </ac:picMkLst>
        </pc:picChg>
      </pc:sldChg>
      <pc:sldChg chg="addSp delSp modSp add mod ord">
        <pc:chgData name="Lynn Cevallos" userId="fce6e976-7735-4430-b3ec-469b09ab9580" providerId="ADAL" clId="{6214A9F6-8C30-49B7-82A3-A164849379BD}" dt="2023-05-17T03:14:59.342" v="5242" actId="1076"/>
        <pc:sldMkLst>
          <pc:docMk/>
          <pc:sldMk cId="2950009950" sldId="619"/>
        </pc:sldMkLst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2" creationId="{7F98DE80-C3AB-AA50-6E8B-027F9699C2A1}"/>
          </ac:spMkLst>
        </pc:spChg>
        <pc:spChg chg="del">
          <ac:chgData name="Lynn Cevallos" userId="fce6e976-7735-4430-b3ec-469b09ab9580" providerId="ADAL" clId="{6214A9F6-8C30-49B7-82A3-A164849379BD}" dt="2023-05-16T21:35:04.156" v="4402" actId="478"/>
          <ac:spMkLst>
            <pc:docMk/>
            <pc:sldMk cId="2950009950" sldId="619"/>
            <ac:spMk id="4" creationId="{A2EC733F-12C8-0226-C682-4E8DD823BCDA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5" creationId="{8B41BC38-3C29-9558-EA55-F9A46BE0CF5A}"/>
          </ac:spMkLst>
        </pc:spChg>
        <pc:spChg chg="del">
          <ac:chgData name="Lynn Cevallos" userId="fce6e976-7735-4430-b3ec-469b09ab9580" providerId="ADAL" clId="{6214A9F6-8C30-49B7-82A3-A164849379BD}" dt="2023-05-16T21:35:04.156" v="4402" actId="478"/>
          <ac:spMkLst>
            <pc:docMk/>
            <pc:sldMk cId="2950009950" sldId="619"/>
            <ac:spMk id="7" creationId="{8FD54E9A-7F7F-45E6-9252-C80B1C39DB2E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8" creationId="{C43E1115-AE79-1EF9-C822-8CE015F07ADD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9" creationId="{B093382C-0430-DC61-91FB-04A02BDF59E9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10" creationId="{47411D40-49A1-3B69-E905-DD0D358F1FD7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11" creationId="{A3B64840-9254-00ED-6F8F-4F97C6CEA341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12" creationId="{438C7B55-FBE2-2841-8C8B-15A1ED2C6223}"/>
          </ac:spMkLst>
        </pc:spChg>
        <pc:spChg chg="add mod">
          <ac:chgData name="Lynn Cevallos" userId="fce6e976-7735-4430-b3ec-469b09ab9580" providerId="ADAL" clId="{6214A9F6-8C30-49B7-82A3-A164849379BD}" dt="2023-05-16T21:51:48.908" v="4588" actId="1036"/>
          <ac:spMkLst>
            <pc:docMk/>
            <pc:sldMk cId="2950009950" sldId="619"/>
            <ac:spMk id="13" creationId="{199FC826-77CE-4436-5518-C71CBBE29512}"/>
          </ac:spMkLst>
        </pc:spChg>
        <pc:spChg chg="add mod">
          <ac:chgData name="Lynn Cevallos" userId="fce6e976-7735-4430-b3ec-469b09ab9580" providerId="ADAL" clId="{6214A9F6-8C30-49B7-82A3-A164849379BD}" dt="2023-05-16T21:54:37.864" v="4644" actId="1076"/>
          <ac:spMkLst>
            <pc:docMk/>
            <pc:sldMk cId="2950009950" sldId="619"/>
            <ac:spMk id="15" creationId="{88FF9275-89DD-B2C7-15CE-18275F5C84C8}"/>
          </ac:spMkLst>
        </pc:spChg>
        <pc:spChg chg="del">
          <ac:chgData name="Lynn Cevallos" userId="fce6e976-7735-4430-b3ec-469b09ab9580" providerId="ADAL" clId="{6214A9F6-8C30-49B7-82A3-A164849379BD}" dt="2023-05-16T21:35:04.156" v="4402" actId="478"/>
          <ac:spMkLst>
            <pc:docMk/>
            <pc:sldMk cId="2950009950" sldId="619"/>
            <ac:spMk id="17" creationId="{4B203E79-5FA0-43AF-89D1-5317473B3661}"/>
          </ac:spMkLst>
        </pc:spChg>
        <pc:spChg chg="mod">
          <ac:chgData name="Lynn Cevallos" userId="fce6e976-7735-4430-b3ec-469b09ab9580" providerId="ADAL" clId="{6214A9F6-8C30-49B7-82A3-A164849379BD}" dt="2023-05-16T21:51:58.711" v="4591"/>
          <ac:spMkLst>
            <pc:docMk/>
            <pc:sldMk cId="2950009950" sldId="619"/>
            <ac:spMk id="19" creationId="{083416AF-EB2E-4CC1-AC14-A6819EB2F75B}"/>
          </ac:spMkLst>
        </pc:spChg>
        <pc:spChg chg="mod">
          <ac:chgData name="Lynn Cevallos" userId="fce6e976-7735-4430-b3ec-469b09ab9580" providerId="ADAL" clId="{6214A9F6-8C30-49B7-82A3-A164849379BD}" dt="2023-05-16T21:51:58.711" v="4591"/>
          <ac:spMkLst>
            <pc:docMk/>
            <pc:sldMk cId="2950009950" sldId="619"/>
            <ac:spMk id="22" creationId="{824434A0-575F-37F5-2B19-D0FC79106FE5}"/>
          </ac:spMkLst>
        </pc:spChg>
        <pc:spChg chg="mod">
          <ac:chgData name="Lynn Cevallos" userId="fce6e976-7735-4430-b3ec-469b09ab9580" providerId="ADAL" clId="{6214A9F6-8C30-49B7-82A3-A164849379BD}" dt="2023-05-16T21:51:58.711" v="4591"/>
          <ac:spMkLst>
            <pc:docMk/>
            <pc:sldMk cId="2950009950" sldId="619"/>
            <ac:spMk id="23" creationId="{6DBF7DB2-121E-A568-23FC-17B8BA3D7D53}"/>
          </ac:spMkLst>
        </pc:spChg>
        <pc:spChg chg="mod">
          <ac:chgData name="Lynn Cevallos" userId="fce6e976-7735-4430-b3ec-469b09ab9580" providerId="ADAL" clId="{6214A9F6-8C30-49B7-82A3-A164849379BD}" dt="2023-05-16T21:51:58.711" v="4591"/>
          <ac:spMkLst>
            <pc:docMk/>
            <pc:sldMk cId="2950009950" sldId="619"/>
            <ac:spMk id="24" creationId="{CDC6A7E9-FC9B-500D-F8F3-A86C843A5FB4}"/>
          </ac:spMkLst>
        </pc:spChg>
        <pc:spChg chg="mod">
          <ac:chgData name="Lynn Cevallos" userId="fce6e976-7735-4430-b3ec-469b09ab9580" providerId="ADAL" clId="{6214A9F6-8C30-49B7-82A3-A164849379BD}" dt="2023-05-16T21:51:58.711" v="4591"/>
          <ac:spMkLst>
            <pc:docMk/>
            <pc:sldMk cId="2950009950" sldId="619"/>
            <ac:spMk id="25" creationId="{6AFAC8AD-A4EC-8A32-09FE-68AD662A182C}"/>
          </ac:spMkLst>
        </pc:spChg>
        <pc:spChg chg="add mod">
          <ac:chgData name="Lynn Cevallos" userId="fce6e976-7735-4430-b3ec-469b09ab9580" providerId="ADAL" clId="{6214A9F6-8C30-49B7-82A3-A164849379BD}" dt="2023-05-17T03:14:59.342" v="5242" actId="1076"/>
          <ac:spMkLst>
            <pc:docMk/>
            <pc:sldMk cId="2950009950" sldId="619"/>
            <ac:spMk id="26" creationId="{3D6D33D5-6220-7A40-F154-1694E3C24567}"/>
          </ac:spMkLst>
        </pc:spChg>
        <pc:grpChg chg="add mod">
          <ac:chgData name="Lynn Cevallos" userId="fce6e976-7735-4430-b3ec-469b09ab9580" providerId="ADAL" clId="{6214A9F6-8C30-49B7-82A3-A164849379BD}" dt="2023-05-17T03:14:39.038" v="5240" actId="14100"/>
          <ac:grpSpMkLst>
            <pc:docMk/>
            <pc:sldMk cId="2950009950" sldId="619"/>
            <ac:grpSpMk id="16" creationId="{3E952C97-AF5A-4CB1-10BD-E4126C1BAB98}"/>
          </ac:grpSpMkLst>
        </pc:grpChg>
        <pc:grpChg chg="mod">
          <ac:chgData name="Lynn Cevallos" userId="fce6e976-7735-4430-b3ec-469b09ab9580" providerId="ADAL" clId="{6214A9F6-8C30-49B7-82A3-A164849379BD}" dt="2023-05-16T21:51:58.711" v="4591"/>
          <ac:grpSpMkLst>
            <pc:docMk/>
            <pc:sldMk cId="2950009950" sldId="619"/>
            <ac:grpSpMk id="18" creationId="{62BF0CC4-C866-ABB7-205B-5376345836FC}"/>
          </ac:grpSpMkLst>
        </pc:grpChg>
        <pc:grpChg chg="mod">
          <ac:chgData name="Lynn Cevallos" userId="fce6e976-7735-4430-b3ec-469b09ab9580" providerId="ADAL" clId="{6214A9F6-8C30-49B7-82A3-A164849379BD}" dt="2023-05-16T21:51:58.711" v="4591"/>
          <ac:grpSpMkLst>
            <pc:docMk/>
            <pc:sldMk cId="2950009950" sldId="619"/>
            <ac:grpSpMk id="20" creationId="{76DF4403-E774-21FD-AFF5-4ECA37D6AF4D}"/>
          </ac:grpSpMkLst>
        </pc:grpChg>
        <pc:picChg chg="mod">
          <ac:chgData name="Lynn Cevallos" userId="fce6e976-7735-4430-b3ec-469b09ab9580" providerId="ADAL" clId="{6214A9F6-8C30-49B7-82A3-A164849379BD}" dt="2023-05-16T21:50:57.205" v="4570" actId="14826"/>
          <ac:picMkLst>
            <pc:docMk/>
            <pc:sldMk cId="2950009950" sldId="619"/>
            <ac:picMk id="3" creationId="{FC40B12B-D402-01D8-4687-4CBB6C6E23E2}"/>
          </ac:picMkLst>
        </pc:picChg>
      </pc:sldChg>
      <pc:sldChg chg="addSp modSp new del mod ord modShow">
        <pc:chgData name="Lynn Cevallos" userId="fce6e976-7735-4430-b3ec-469b09ab9580" providerId="ADAL" clId="{6214A9F6-8C30-49B7-82A3-A164849379BD}" dt="2023-05-18T04:02:24.458" v="7100" actId="47"/>
        <pc:sldMkLst>
          <pc:docMk/>
          <pc:sldMk cId="1834866021" sldId="620"/>
        </pc:sldMkLst>
        <pc:spChg chg="add mod">
          <ac:chgData name="Lynn Cevallos" userId="fce6e976-7735-4430-b3ec-469b09ab9580" providerId="ADAL" clId="{6214A9F6-8C30-49B7-82A3-A164849379BD}" dt="2023-05-16T22:36:49.028" v="4828" actId="1076"/>
          <ac:spMkLst>
            <pc:docMk/>
            <pc:sldMk cId="1834866021" sldId="620"/>
            <ac:spMk id="4" creationId="{9E60E5A9-E2B6-BF03-B030-1B3A5A9EBB87}"/>
          </ac:spMkLst>
        </pc:spChg>
        <pc:spChg chg="add mod">
          <ac:chgData name="Lynn Cevallos" userId="fce6e976-7735-4430-b3ec-469b09ab9580" providerId="ADAL" clId="{6214A9F6-8C30-49B7-82A3-A164849379BD}" dt="2023-05-16T21:56:54.543" v="4684"/>
          <ac:spMkLst>
            <pc:docMk/>
            <pc:sldMk cId="1834866021" sldId="620"/>
            <ac:spMk id="5" creationId="{3ABC7662-F2D8-0BE8-56B3-962C9BA0B83B}"/>
          </ac:spMkLst>
        </pc:spChg>
        <pc:picChg chg="add mod">
          <ac:chgData name="Lynn Cevallos" userId="fce6e976-7735-4430-b3ec-469b09ab9580" providerId="ADAL" clId="{6214A9F6-8C30-49B7-82A3-A164849379BD}" dt="2023-05-16T21:56:58.937" v="4685" actId="1076"/>
          <ac:picMkLst>
            <pc:docMk/>
            <pc:sldMk cId="1834866021" sldId="620"/>
            <ac:picMk id="3" creationId="{28778225-DB74-8082-18DA-1D65FCCEAB80}"/>
          </ac:picMkLst>
        </pc:picChg>
      </pc:sldChg>
      <pc:sldChg chg="addSp modSp new mod">
        <pc:chgData name="Lynn Cevallos" userId="fce6e976-7735-4430-b3ec-469b09ab9580" providerId="ADAL" clId="{6214A9F6-8C30-49B7-82A3-A164849379BD}" dt="2023-05-16T22:03:54.235" v="4689" actId="962"/>
        <pc:sldMkLst>
          <pc:docMk/>
          <pc:sldMk cId="2839673679" sldId="621"/>
        </pc:sldMkLst>
        <pc:picChg chg="add mod">
          <ac:chgData name="Lynn Cevallos" userId="fce6e976-7735-4430-b3ec-469b09ab9580" providerId="ADAL" clId="{6214A9F6-8C30-49B7-82A3-A164849379BD}" dt="2023-05-16T22:03:54.235" v="4689" actId="962"/>
          <ac:picMkLst>
            <pc:docMk/>
            <pc:sldMk cId="2839673679" sldId="621"/>
            <ac:picMk id="3" creationId="{15B419E2-3B7B-8C55-BDA7-8EAA5FBFA088}"/>
          </ac:picMkLst>
        </pc:picChg>
      </pc:sldChg>
      <pc:sldChg chg="addSp modSp new mod">
        <pc:chgData name="Lynn Cevallos" userId="fce6e976-7735-4430-b3ec-469b09ab9580" providerId="ADAL" clId="{6214A9F6-8C30-49B7-82A3-A164849379BD}" dt="2023-05-16T22:09:10.372" v="4715" actId="1076"/>
        <pc:sldMkLst>
          <pc:docMk/>
          <pc:sldMk cId="3922779025" sldId="622"/>
        </pc:sldMkLst>
        <pc:spChg chg="add mod">
          <ac:chgData name="Lynn Cevallos" userId="fce6e976-7735-4430-b3ec-469b09ab9580" providerId="ADAL" clId="{6214A9F6-8C30-49B7-82A3-A164849379BD}" dt="2023-05-16T22:09:10.372" v="4715" actId="1076"/>
          <ac:spMkLst>
            <pc:docMk/>
            <pc:sldMk cId="3922779025" sldId="622"/>
            <ac:spMk id="4" creationId="{04B16A12-C183-1097-800B-63961D35F72F}"/>
          </ac:spMkLst>
        </pc:spChg>
        <pc:picChg chg="add mod">
          <ac:chgData name="Lynn Cevallos" userId="fce6e976-7735-4430-b3ec-469b09ab9580" providerId="ADAL" clId="{6214A9F6-8C30-49B7-82A3-A164849379BD}" dt="2023-05-16T22:07:07.948" v="4693" actId="962"/>
          <ac:picMkLst>
            <pc:docMk/>
            <pc:sldMk cId="3922779025" sldId="622"/>
            <ac:picMk id="3" creationId="{FD2756A0-1E09-DF5D-8610-D4EC5E540AF3}"/>
          </ac:picMkLst>
        </pc:picChg>
      </pc:sldChg>
      <pc:sldChg chg="addSp delSp modSp new mod ord modAnim">
        <pc:chgData name="Lynn Cevallos" userId="fce6e976-7735-4430-b3ec-469b09ab9580" providerId="ADAL" clId="{6214A9F6-8C30-49B7-82A3-A164849379BD}" dt="2023-05-17T03:42:11.858" v="5280" actId="20577"/>
        <pc:sldMkLst>
          <pc:docMk/>
          <pc:sldMk cId="3844722908" sldId="623"/>
        </pc:sldMkLst>
        <pc:spChg chg="add del mod">
          <ac:chgData name="Lynn Cevallos" userId="fce6e976-7735-4430-b3ec-469b09ab9580" providerId="ADAL" clId="{6214A9F6-8C30-49B7-82A3-A164849379BD}" dt="2023-05-16T22:24:19.844" v="4723"/>
          <ac:spMkLst>
            <pc:docMk/>
            <pc:sldMk cId="3844722908" sldId="623"/>
            <ac:spMk id="3" creationId="{FEF7B0B0-5CD7-47D3-BCB4-F1AB4F0928C7}"/>
          </ac:spMkLst>
        </pc:spChg>
        <pc:spChg chg="add del">
          <ac:chgData name="Lynn Cevallos" userId="fce6e976-7735-4430-b3ec-469b09ab9580" providerId="ADAL" clId="{6214A9F6-8C30-49B7-82A3-A164849379BD}" dt="2023-05-16T22:24:28.398" v="4726" actId="22"/>
          <ac:spMkLst>
            <pc:docMk/>
            <pc:sldMk cId="3844722908" sldId="623"/>
            <ac:spMk id="5" creationId="{D2665083-9028-B9F5-B461-E5176F497F05}"/>
          </ac:spMkLst>
        </pc:spChg>
        <pc:spChg chg="add del mod">
          <ac:chgData name="Lynn Cevallos" userId="fce6e976-7735-4430-b3ec-469b09ab9580" providerId="ADAL" clId="{6214A9F6-8C30-49B7-82A3-A164849379BD}" dt="2023-05-16T22:24:43.574" v="4729" actId="478"/>
          <ac:spMkLst>
            <pc:docMk/>
            <pc:sldMk cId="3844722908" sldId="623"/>
            <ac:spMk id="7" creationId="{D159ACBE-A972-9E71-24E8-B7918AE8F206}"/>
          </ac:spMkLst>
        </pc:spChg>
        <pc:spChg chg="add mod">
          <ac:chgData name="Lynn Cevallos" userId="fce6e976-7735-4430-b3ec-469b09ab9580" providerId="ADAL" clId="{6214A9F6-8C30-49B7-82A3-A164849379BD}" dt="2023-05-16T22:37:29.969" v="4872" actId="1076"/>
          <ac:spMkLst>
            <pc:docMk/>
            <pc:sldMk cId="3844722908" sldId="623"/>
            <ac:spMk id="9" creationId="{7D271D17-3533-CE84-0370-2919020A3289}"/>
          </ac:spMkLst>
        </pc:spChg>
        <pc:spChg chg="add mod">
          <ac:chgData name="Lynn Cevallos" userId="fce6e976-7735-4430-b3ec-469b09ab9580" providerId="ADAL" clId="{6214A9F6-8C30-49B7-82A3-A164849379BD}" dt="2023-05-16T22:37:17.803" v="4871" actId="20577"/>
          <ac:spMkLst>
            <pc:docMk/>
            <pc:sldMk cId="3844722908" sldId="623"/>
            <ac:spMk id="10" creationId="{08AA76AB-04B0-C168-A75E-6BCC46BDD945}"/>
          </ac:spMkLst>
        </pc:spChg>
        <pc:spChg chg="add mod">
          <ac:chgData name="Lynn Cevallos" userId="fce6e976-7735-4430-b3ec-469b09ab9580" providerId="ADAL" clId="{6214A9F6-8C30-49B7-82A3-A164849379BD}" dt="2023-05-17T03:42:11.858" v="5280" actId="20577"/>
          <ac:spMkLst>
            <pc:docMk/>
            <pc:sldMk cId="3844722908" sldId="623"/>
            <ac:spMk id="11" creationId="{E7A56B89-BA7A-3771-E54B-BDA4E516C03D}"/>
          </ac:spMkLst>
        </pc:spChg>
        <pc:spChg chg="add mod">
          <ac:chgData name="Lynn Cevallos" userId="fce6e976-7735-4430-b3ec-469b09ab9580" providerId="ADAL" clId="{6214A9F6-8C30-49B7-82A3-A164849379BD}" dt="2023-05-17T03:41:41.724" v="5265" actId="1582"/>
          <ac:spMkLst>
            <pc:docMk/>
            <pc:sldMk cId="3844722908" sldId="623"/>
            <ac:spMk id="12" creationId="{E6ACEDAD-DD6A-B5FF-829A-69ECD0B6AF24}"/>
          </ac:spMkLst>
        </pc:spChg>
        <pc:graphicFrameChg chg="add del mod">
          <ac:chgData name="Lynn Cevallos" userId="fce6e976-7735-4430-b3ec-469b09ab9580" providerId="ADAL" clId="{6214A9F6-8C30-49B7-82A3-A164849379BD}" dt="2023-05-16T22:24:19.844" v="4723"/>
          <ac:graphicFrameMkLst>
            <pc:docMk/>
            <pc:sldMk cId="3844722908" sldId="623"/>
            <ac:graphicFrameMk id="2" creationId="{FD4DF6FA-E713-CADA-4C9F-7F8902D9A001}"/>
          </ac:graphicFrameMkLst>
        </pc:graphicFrameChg>
        <pc:graphicFrameChg chg="add del mod">
          <ac:chgData name="Lynn Cevallos" userId="fce6e976-7735-4430-b3ec-469b09ab9580" providerId="ADAL" clId="{6214A9F6-8C30-49B7-82A3-A164849379BD}" dt="2023-05-16T22:24:43.574" v="4729" actId="478"/>
          <ac:graphicFrameMkLst>
            <pc:docMk/>
            <pc:sldMk cId="3844722908" sldId="623"/>
            <ac:graphicFrameMk id="6" creationId="{E4523147-A6FD-C4C3-2DB3-99A6722342E7}"/>
          </ac:graphicFrameMkLst>
        </pc:graphicFrameChg>
        <pc:graphicFrameChg chg="add mod modGraphic">
          <ac:chgData name="Lynn Cevallos" userId="fce6e976-7735-4430-b3ec-469b09ab9580" providerId="ADAL" clId="{6214A9F6-8C30-49B7-82A3-A164849379BD}" dt="2023-05-17T03:40:39.672" v="5261" actId="572"/>
          <ac:graphicFrameMkLst>
            <pc:docMk/>
            <pc:sldMk cId="3844722908" sldId="623"/>
            <ac:graphicFrameMk id="8" creationId="{AF6A3AEA-495F-5D08-2E6C-58987990D1EB}"/>
          </ac:graphicFrameMkLst>
        </pc:graphicFrameChg>
      </pc:sldChg>
      <pc:sldChg chg="delSp modSp add del mod">
        <pc:chgData name="Lynn Cevallos" userId="fce6e976-7735-4430-b3ec-469b09ab9580" providerId="ADAL" clId="{6214A9F6-8C30-49B7-82A3-A164849379BD}" dt="2023-05-16T22:09:19.124" v="4716" actId="47"/>
        <pc:sldMkLst>
          <pc:docMk/>
          <pc:sldMk cId="3974147940" sldId="623"/>
        </pc:sldMkLst>
        <pc:spChg chg="mod">
          <ac:chgData name="Lynn Cevallos" userId="fce6e976-7735-4430-b3ec-469b09ab9580" providerId="ADAL" clId="{6214A9F6-8C30-49B7-82A3-A164849379BD}" dt="2023-05-16T22:08:28.143" v="4713" actId="14100"/>
          <ac:spMkLst>
            <pc:docMk/>
            <pc:sldMk cId="3974147940" sldId="623"/>
            <ac:spMk id="20" creationId="{11499767-201C-4701-9EA2-16CDD51E5D89}"/>
          </ac:spMkLst>
        </pc:spChg>
        <pc:spChg chg="del">
          <ac:chgData name="Lynn Cevallos" userId="fce6e976-7735-4430-b3ec-469b09ab9580" providerId="ADAL" clId="{6214A9F6-8C30-49B7-82A3-A164849379BD}" dt="2023-05-16T22:08:16.187" v="4710" actId="478"/>
          <ac:spMkLst>
            <pc:docMk/>
            <pc:sldMk cId="3974147940" sldId="623"/>
            <ac:spMk id="21" creationId="{AE02FAEA-79AF-4E62-A287-9832108A118B}"/>
          </ac:spMkLst>
        </pc:spChg>
        <pc:picChg chg="mod">
          <ac:chgData name="Lynn Cevallos" userId="fce6e976-7735-4430-b3ec-469b09ab9580" providerId="ADAL" clId="{6214A9F6-8C30-49B7-82A3-A164849379BD}" dt="2023-05-16T22:07:53.862" v="4695" actId="14826"/>
          <ac:picMkLst>
            <pc:docMk/>
            <pc:sldMk cId="3974147940" sldId="623"/>
            <ac:picMk id="4" creationId="{43DCCFCF-C022-43FF-A009-BD008D8D8B01}"/>
          </ac:picMkLst>
        </pc:picChg>
      </pc:sldChg>
      <pc:sldChg chg="addSp delSp modSp add mod">
        <pc:chgData name="Lynn Cevallos" userId="fce6e976-7735-4430-b3ec-469b09ab9580" providerId="ADAL" clId="{6214A9F6-8C30-49B7-82A3-A164849379BD}" dt="2023-05-17T03:58:30.593" v="5459" actId="1038"/>
        <pc:sldMkLst>
          <pc:docMk/>
          <pc:sldMk cId="2110801898" sldId="624"/>
        </pc:sldMkLst>
        <pc:spChg chg="mod">
          <ac:chgData name="Lynn Cevallos" userId="fce6e976-7735-4430-b3ec-469b09ab9580" providerId="ADAL" clId="{6214A9F6-8C30-49B7-82A3-A164849379BD}" dt="2023-05-17T03:55:00.980" v="5363" actId="1076"/>
          <ac:spMkLst>
            <pc:docMk/>
            <pc:sldMk cId="2110801898" sldId="624"/>
            <ac:spMk id="4" creationId="{9E60E5A9-E2B6-BF03-B030-1B3A5A9EBB87}"/>
          </ac:spMkLst>
        </pc:spChg>
        <pc:spChg chg="add mod">
          <ac:chgData name="Lynn Cevallos" userId="fce6e976-7735-4430-b3ec-469b09ab9580" providerId="ADAL" clId="{6214A9F6-8C30-49B7-82A3-A164849379BD}" dt="2023-05-17T03:58:30.593" v="5459" actId="1038"/>
          <ac:spMkLst>
            <pc:docMk/>
            <pc:sldMk cId="2110801898" sldId="624"/>
            <ac:spMk id="9" creationId="{E2618FEA-8C9B-AEA3-0063-6163FB0285A0}"/>
          </ac:spMkLst>
        </pc:spChg>
        <pc:picChg chg="del">
          <ac:chgData name="Lynn Cevallos" userId="fce6e976-7735-4430-b3ec-469b09ab9580" providerId="ADAL" clId="{6214A9F6-8C30-49B7-82A3-A164849379BD}" dt="2023-05-17T03:47:21.254" v="5295" actId="478"/>
          <ac:picMkLst>
            <pc:docMk/>
            <pc:sldMk cId="2110801898" sldId="624"/>
            <ac:picMk id="3" creationId="{28778225-DB74-8082-18DA-1D65FCCEAB80}"/>
          </ac:picMkLst>
        </pc:picChg>
        <pc:picChg chg="add mod">
          <ac:chgData name="Lynn Cevallos" userId="fce6e976-7735-4430-b3ec-469b09ab9580" providerId="ADAL" clId="{6214A9F6-8C30-49B7-82A3-A164849379BD}" dt="2023-05-17T03:57:48.695" v="5443" actId="14100"/>
          <ac:picMkLst>
            <pc:docMk/>
            <pc:sldMk cId="2110801898" sldId="624"/>
            <ac:picMk id="6" creationId="{5FD67E5F-C1BC-DB5B-E7FF-BCE895D33A98}"/>
          </ac:picMkLst>
        </pc:picChg>
        <pc:picChg chg="add mod">
          <ac:chgData name="Lynn Cevallos" userId="fce6e976-7735-4430-b3ec-469b09ab9580" providerId="ADAL" clId="{6214A9F6-8C30-49B7-82A3-A164849379BD}" dt="2023-05-17T03:57:54.474" v="5444" actId="1076"/>
          <ac:picMkLst>
            <pc:docMk/>
            <pc:sldMk cId="2110801898" sldId="624"/>
            <ac:picMk id="8" creationId="{29190C7E-E294-815F-862A-B2DDD59413AC}"/>
          </ac:picMkLst>
        </pc:picChg>
      </pc:sldChg>
      <pc:sldChg chg="modSp add mod">
        <pc:chgData name="Lynn Cevallos" userId="fce6e976-7735-4430-b3ec-469b09ab9580" providerId="ADAL" clId="{6214A9F6-8C30-49B7-82A3-A164849379BD}" dt="2023-05-17T04:10:42.653" v="5474" actId="20577"/>
        <pc:sldMkLst>
          <pc:docMk/>
          <pc:sldMk cId="4227870576" sldId="625"/>
        </pc:sldMkLst>
        <pc:spChg chg="mod">
          <ac:chgData name="Lynn Cevallos" userId="fce6e976-7735-4430-b3ec-469b09ab9580" providerId="ADAL" clId="{6214A9F6-8C30-49B7-82A3-A164849379BD}" dt="2023-05-17T04:10:42.653" v="5474" actId="20577"/>
          <ac:spMkLst>
            <pc:docMk/>
            <pc:sldMk cId="4227870576" sldId="625"/>
            <ac:spMk id="4" creationId="{9E60E5A9-E2B6-BF03-B030-1B3A5A9EBB87}"/>
          </ac:spMkLst>
        </pc:spChg>
      </pc:sldChg>
      <pc:sldChg chg="addSp delSp modSp add mod">
        <pc:chgData name="Lynn Cevallos" userId="fce6e976-7735-4430-b3ec-469b09ab9580" providerId="ADAL" clId="{6214A9F6-8C30-49B7-82A3-A164849379BD}" dt="2023-05-17T04:46:08.163" v="6008" actId="20577"/>
        <pc:sldMkLst>
          <pc:docMk/>
          <pc:sldMk cId="2301319732" sldId="626"/>
        </pc:sldMkLst>
        <pc:spChg chg="del">
          <ac:chgData name="Lynn Cevallos" userId="fce6e976-7735-4430-b3ec-469b09ab9580" providerId="ADAL" clId="{6214A9F6-8C30-49B7-82A3-A164849379BD}" dt="2023-05-17T04:33:08.822" v="5604" actId="478"/>
          <ac:spMkLst>
            <pc:docMk/>
            <pc:sldMk cId="2301319732" sldId="626"/>
            <ac:spMk id="3" creationId="{EBEB2B4C-30EB-4B04-9466-90D6E6A34EAF}"/>
          </ac:spMkLst>
        </pc:spChg>
        <pc:spChg chg="mod">
          <ac:chgData name="Lynn Cevallos" userId="fce6e976-7735-4430-b3ec-469b09ab9580" providerId="ADAL" clId="{6214A9F6-8C30-49B7-82A3-A164849379BD}" dt="2023-05-17T04:17:56.317" v="5484" actId="20577"/>
          <ac:spMkLst>
            <pc:docMk/>
            <pc:sldMk cId="2301319732" sldId="626"/>
            <ac:spMk id="4" creationId="{77B56787-5A17-47AE-977D-E944C476D04D}"/>
          </ac:spMkLst>
        </pc:spChg>
        <pc:spChg chg="mod">
          <ac:chgData name="Lynn Cevallos" userId="fce6e976-7735-4430-b3ec-469b09ab9580" providerId="ADAL" clId="{6214A9F6-8C30-49B7-82A3-A164849379BD}" dt="2023-05-17T04:42:24.737" v="5774" actId="1037"/>
          <ac:spMkLst>
            <pc:docMk/>
            <pc:sldMk cId="2301319732" sldId="626"/>
            <ac:spMk id="5" creationId="{741298E7-8DA2-4F19-9D08-908224658BD1}"/>
          </ac:spMkLst>
        </pc:spChg>
        <pc:spChg chg="add mod">
          <ac:chgData name="Lynn Cevallos" userId="fce6e976-7735-4430-b3ec-469b09ab9580" providerId="ADAL" clId="{6214A9F6-8C30-49B7-82A3-A164849379BD}" dt="2023-05-17T04:42:38.764" v="5779" actId="1076"/>
          <ac:spMkLst>
            <pc:docMk/>
            <pc:sldMk cId="2301319732" sldId="626"/>
            <ac:spMk id="6" creationId="{9C1E5806-7AD0-DFB0-99EE-28AA08BD458F}"/>
          </ac:spMkLst>
        </pc:spChg>
        <pc:spChg chg="add mod">
          <ac:chgData name="Lynn Cevallos" userId="fce6e976-7735-4430-b3ec-469b09ab9580" providerId="ADAL" clId="{6214A9F6-8C30-49B7-82A3-A164849379BD}" dt="2023-05-17T04:33:02.354" v="5603"/>
          <ac:spMkLst>
            <pc:docMk/>
            <pc:sldMk cId="2301319732" sldId="626"/>
            <ac:spMk id="7" creationId="{0BB7E3E2-DB22-5940-A699-DC2B6062AA2B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0" creationId="{A849F7D9-FABE-4D3B-AAB9-E78930AF2DA0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1" creationId="{F1CC9D86-A8A8-4BB1-8006-A622CFF516F1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2" creationId="{8A0CBF8E-704C-48E3-BC03-7F4422120116}"/>
          </ac:spMkLst>
        </pc:spChg>
        <pc:spChg chg="mod">
          <ac:chgData name="Lynn Cevallos" userId="fce6e976-7735-4430-b3ec-469b09ab9580" providerId="ADAL" clId="{6214A9F6-8C30-49B7-82A3-A164849379BD}" dt="2023-05-17T04:34:52.053" v="5620"/>
          <ac:spMkLst>
            <pc:docMk/>
            <pc:sldMk cId="2301319732" sldId="626"/>
            <ac:spMk id="15" creationId="{0EE72175-75AA-F6B9-00C2-37349A3FD483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7" creationId="{61AFB262-00E0-4D45-A4DC-92E36BDAB33B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8" creationId="{957DA70C-3F3E-4544-9C7C-E1C804774F16}"/>
          </ac:spMkLst>
        </pc:spChg>
        <pc:spChg chg="mod">
          <ac:chgData name="Lynn Cevallos" userId="fce6e976-7735-4430-b3ec-469b09ab9580" providerId="ADAL" clId="{6214A9F6-8C30-49B7-82A3-A164849379BD}" dt="2023-05-17T04:42:48.232" v="5789" actId="1036"/>
          <ac:spMkLst>
            <pc:docMk/>
            <pc:sldMk cId="2301319732" sldId="626"/>
            <ac:spMk id="19" creationId="{5A73AD93-6ACB-4DC0-9C66-A9994CA4523A}"/>
          </ac:spMkLst>
        </pc:spChg>
        <pc:spChg chg="mod">
          <ac:chgData name="Lynn Cevallos" userId="fce6e976-7735-4430-b3ec-469b09ab9580" providerId="ADAL" clId="{6214A9F6-8C30-49B7-82A3-A164849379BD}" dt="2023-05-17T04:46:08.163" v="6008" actId="20577"/>
          <ac:spMkLst>
            <pc:docMk/>
            <pc:sldMk cId="2301319732" sldId="626"/>
            <ac:spMk id="20" creationId="{EBDDA877-15A1-45A3-9703-9DDCBEB4BDB8}"/>
          </ac:spMkLst>
        </pc:spChg>
        <pc:spChg chg="mod">
          <ac:chgData name="Lynn Cevallos" userId="fce6e976-7735-4430-b3ec-469b09ab9580" providerId="ADAL" clId="{6214A9F6-8C30-49B7-82A3-A164849379BD}" dt="2023-05-17T04:46:04.848" v="6006" actId="20577"/>
          <ac:spMkLst>
            <pc:docMk/>
            <pc:sldMk cId="2301319732" sldId="626"/>
            <ac:spMk id="21" creationId="{18FA55FA-3789-4AF8-B145-2C33600AFE2D}"/>
          </ac:spMkLst>
        </pc:spChg>
        <pc:spChg chg="mod">
          <ac:chgData name="Lynn Cevallos" userId="fce6e976-7735-4430-b3ec-469b09ab9580" providerId="ADAL" clId="{6214A9F6-8C30-49B7-82A3-A164849379BD}" dt="2023-05-17T04:46:00.768" v="6005" actId="20577"/>
          <ac:spMkLst>
            <pc:docMk/>
            <pc:sldMk cId="2301319732" sldId="626"/>
            <ac:spMk id="22" creationId="{9C1A7FFC-40FB-45FC-A5F7-2B3B676D26A1}"/>
          </ac:spMkLst>
        </pc:spChg>
        <pc:spChg chg="del mod">
          <ac:chgData name="Lynn Cevallos" userId="fce6e976-7735-4430-b3ec-469b09ab9580" providerId="ADAL" clId="{6214A9F6-8C30-49B7-82A3-A164849379BD}" dt="2023-05-17T04:33:23.854" v="5606" actId="478"/>
          <ac:spMkLst>
            <pc:docMk/>
            <pc:sldMk cId="2301319732" sldId="626"/>
            <ac:spMk id="23" creationId="{D8E1EEE5-9739-439F-A618-D4E396CB366C}"/>
          </ac:spMkLst>
        </pc:spChg>
        <pc:spChg chg="mod">
          <ac:chgData name="Lynn Cevallos" userId="fce6e976-7735-4430-b3ec-469b09ab9580" providerId="ADAL" clId="{6214A9F6-8C30-49B7-82A3-A164849379BD}" dt="2023-05-17T04:34:52.053" v="5620"/>
          <ac:spMkLst>
            <pc:docMk/>
            <pc:sldMk cId="2301319732" sldId="626"/>
            <ac:spMk id="25" creationId="{0DF85AE3-408A-08F6-D9A8-5BDB1320245B}"/>
          </ac:spMkLst>
        </pc:spChg>
        <pc:spChg chg="mod">
          <ac:chgData name="Lynn Cevallos" userId="fce6e976-7735-4430-b3ec-469b09ab9580" providerId="ADAL" clId="{6214A9F6-8C30-49B7-82A3-A164849379BD}" dt="2023-05-17T04:34:52.053" v="5620"/>
          <ac:spMkLst>
            <pc:docMk/>
            <pc:sldMk cId="2301319732" sldId="626"/>
            <ac:spMk id="26" creationId="{8FC87E65-52E8-A65D-0541-6C962F787163}"/>
          </ac:spMkLst>
        </pc:spChg>
        <pc:spChg chg="mod">
          <ac:chgData name="Lynn Cevallos" userId="fce6e976-7735-4430-b3ec-469b09ab9580" providerId="ADAL" clId="{6214A9F6-8C30-49B7-82A3-A164849379BD}" dt="2023-05-17T04:34:52.053" v="5620"/>
          <ac:spMkLst>
            <pc:docMk/>
            <pc:sldMk cId="2301319732" sldId="626"/>
            <ac:spMk id="27" creationId="{1C85BFDF-1898-BC40-391C-80116ED0D530}"/>
          </ac:spMkLst>
        </pc:spChg>
        <pc:spChg chg="mod">
          <ac:chgData name="Lynn Cevallos" userId="fce6e976-7735-4430-b3ec-469b09ab9580" providerId="ADAL" clId="{6214A9F6-8C30-49B7-82A3-A164849379BD}" dt="2023-05-17T04:34:52.053" v="5620"/>
          <ac:spMkLst>
            <pc:docMk/>
            <pc:sldMk cId="2301319732" sldId="626"/>
            <ac:spMk id="28" creationId="{C245C839-1E8B-B233-509D-A1945002DB73}"/>
          </ac:spMkLst>
        </pc:spChg>
        <pc:spChg chg="add mod">
          <ac:chgData name="Lynn Cevallos" userId="fce6e976-7735-4430-b3ec-469b09ab9580" providerId="ADAL" clId="{6214A9F6-8C30-49B7-82A3-A164849379BD}" dt="2023-05-17T04:42:51.813" v="5793" actId="1036"/>
          <ac:spMkLst>
            <pc:docMk/>
            <pc:sldMk cId="2301319732" sldId="626"/>
            <ac:spMk id="30" creationId="{6BF9EFA3-792C-4A57-0636-FA98D1CFD988}"/>
          </ac:spMkLst>
        </pc:spChg>
        <pc:grpChg chg="add mod">
          <ac:chgData name="Lynn Cevallos" userId="fce6e976-7735-4430-b3ec-469b09ab9580" providerId="ADAL" clId="{6214A9F6-8C30-49B7-82A3-A164849379BD}" dt="2023-05-17T04:42:41.462" v="5780" actId="1076"/>
          <ac:grpSpMkLst>
            <pc:docMk/>
            <pc:sldMk cId="2301319732" sldId="626"/>
            <ac:grpSpMk id="13" creationId="{2D1A6891-D894-6659-648F-91B56497A096}"/>
          </ac:grpSpMkLst>
        </pc:grpChg>
        <pc:grpChg chg="mod">
          <ac:chgData name="Lynn Cevallos" userId="fce6e976-7735-4430-b3ec-469b09ab9580" providerId="ADAL" clId="{6214A9F6-8C30-49B7-82A3-A164849379BD}" dt="2023-05-17T04:34:52.053" v="5620"/>
          <ac:grpSpMkLst>
            <pc:docMk/>
            <pc:sldMk cId="2301319732" sldId="626"/>
            <ac:grpSpMk id="14" creationId="{2B9CA180-6511-5724-752D-5555EF77E83C}"/>
          </ac:grpSpMkLst>
        </pc:grpChg>
        <pc:grpChg chg="mod">
          <ac:chgData name="Lynn Cevallos" userId="fce6e976-7735-4430-b3ec-469b09ab9580" providerId="ADAL" clId="{6214A9F6-8C30-49B7-82A3-A164849379BD}" dt="2023-05-17T04:34:52.053" v="5620"/>
          <ac:grpSpMkLst>
            <pc:docMk/>
            <pc:sldMk cId="2301319732" sldId="626"/>
            <ac:grpSpMk id="24" creationId="{13106B86-3F93-F155-AA53-59842D030088}"/>
          </ac:grpSpMkLst>
        </pc:grpChg>
        <pc:picChg chg="add mod">
          <ac:chgData name="Lynn Cevallos" userId="fce6e976-7735-4430-b3ec-469b09ab9580" providerId="ADAL" clId="{6214A9F6-8C30-49B7-82A3-A164849379BD}" dt="2023-05-17T04:33:02.354" v="5603"/>
          <ac:picMkLst>
            <pc:docMk/>
            <pc:sldMk cId="2301319732" sldId="626"/>
            <ac:picMk id="8" creationId="{C62F7A65-4954-7CBE-81FF-CF3E5FB55B3D}"/>
          </ac:picMkLst>
        </pc:picChg>
        <pc:picChg chg="add del mod">
          <ac:chgData name="Lynn Cevallos" userId="fce6e976-7735-4430-b3ec-469b09ab9580" providerId="ADAL" clId="{6214A9F6-8C30-49B7-82A3-A164849379BD}" dt="2023-05-17T04:33:34.734" v="5609" actId="478"/>
          <ac:picMkLst>
            <pc:docMk/>
            <pc:sldMk cId="2301319732" sldId="626"/>
            <ac:picMk id="9" creationId="{0160D9B6-CA58-3C73-C9A3-6802A17BB352}"/>
          </ac:picMkLst>
        </pc:picChg>
      </pc:sldChg>
      <pc:sldChg chg="addSp delSp modSp add mod modShow">
        <pc:chgData name="Lynn Cevallos" userId="fce6e976-7735-4430-b3ec-469b09ab9580" providerId="ADAL" clId="{6214A9F6-8C30-49B7-82A3-A164849379BD}" dt="2023-05-18T04:01:45.159" v="7098" actId="729"/>
        <pc:sldMkLst>
          <pc:docMk/>
          <pc:sldMk cId="273982822" sldId="627"/>
        </pc:sldMkLst>
        <pc:spChg chg="mod">
          <ac:chgData name="Lynn Cevallos" userId="fce6e976-7735-4430-b3ec-469b09ab9580" providerId="ADAL" clId="{6214A9F6-8C30-49B7-82A3-A164849379BD}" dt="2023-05-17T04:22:25.074" v="5518" actId="20577"/>
          <ac:spMkLst>
            <pc:docMk/>
            <pc:sldMk cId="273982822" sldId="627"/>
            <ac:spMk id="4" creationId="{77B56787-5A17-47AE-977D-E944C476D04D}"/>
          </ac:spMkLst>
        </pc:spChg>
        <pc:spChg chg="mod">
          <ac:chgData name="Lynn Cevallos" userId="fce6e976-7735-4430-b3ec-469b09ab9580" providerId="ADAL" clId="{6214A9F6-8C30-49B7-82A3-A164849379BD}" dt="2023-05-17T04:22:29.600" v="5532" actId="20577"/>
          <ac:spMkLst>
            <pc:docMk/>
            <pc:sldMk cId="273982822" sldId="627"/>
            <ac:spMk id="5" creationId="{741298E7-8DA2-4F19-9D08-908224658BD1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0" creationId="{A849F7D9-FABE-4D3B-AAB9-E78930AF2DA0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1" creationId="{F1CC9D86-A8A8-4BB1-8006-A622CFF516F1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2" creationId="{8A0CBF8E-704C-48E3-BC03-7F4422120116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7" creationId="{61AFB262-00E0-4D45-A4DC-92E36BDAB33B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8" creationId="{957DA70C-3F3E-4544-9C7C-E1C804774F16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19" creationId="{5A73AD93-6ACB-4DC0-9C66-A9994CA4523A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20" creationId="{EBDDA877-15A1-45A3-9703-9DDCBEB4BDB8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21" creationId="{18FA55FA-3789-4AF8-B145-2C33600AFE2D}"/>
          </ac:spMkLst>
        </pc:spChg>
        <pc:spChg chg="del">
          <ac:chgData name="Lynn Cevallos" userId="fce6e976-7735-4430-b3ec-469b09ab9580" providerId="ADAL" clId="{6214A9F6-8C30-49B7-82A3-A164849379BD}" dt="2023-05-17T04:21:30.774" v="5503" actId="478"/>
          <ac:spMkLst>
            <pc:docMk/>
            <pc:sldMk cId="273982822" sldId="627"/>
            <ac:spMk id="22" creationId="{9C1A7FFC-40FB-45FC-A5F7-2B3B676D26A1}"/>
          </ac:spMkLst>
        </pc:spChg>
        <pc:graphicFrameChg chg="add del mod">
          <ac:chgData name="Lynn Cevallos" userId="fce6e976-7735-4430-b3ec-469b09ab9580" providerId="ADAL" clId="{6214A9F6-8C30-49B7-82A3-A164849379BD}" dt="2023-05-17T04:21:44.831" v="5507"/>
          <ac:graphicFrameMkLst>
            <pc:docMk/>
            <pc:sldMk cId="273982822" sldId="627"/>
            <ac:graphicFrameMk id="2" creationId="{A9F61179-A0EB-E58C-A0FD-C330F5172E9F}"/>
          </ac:graphicFrameMkLst>
        </pc:graphicFrameChg>
        <pc:graphicFrameChg chg="add mod modGraphic">
          <ac:chgData name="Lynn Cevallos" userId="fce6e976-7735-4430-b3ec-469b09ab9580" providerId="ADAL" clId="{6214A9F6-8C30-49B7-82A3-A164849379BD}" dt="2023-05-17T04:22:13.333" v="5512" actId="1076"/>
          <ac:graphicFrameMkLst>
            <pc:docMk/>
            <pc:sldMk cId="273982822" sldId="627"/>
            <ac:graphicFrameMk id="6" creationId="{567579D2-655B-B8DA-70CB-62E4B70666D1}"/>
          </ac:graphicFrameMkLst>
        </pc:graphicFrameChg>
      </pc:sldChg>
      <pc:sldChg chg="addSp delSp modSp add mod">
        <pc:chgData name="Lynn Cevallos" userId="fce6e976-7735-4430-b3ec-469b09ab9580" providerId="ADAL" clId="{6214A9F6-8C30-49B7-82A3-A164849379BD}" dt="2023-05-17T04:57:56.580" v="6187" actId="20577"/>
        <pc:sldMkLst>
          <pc:docMk/>
          <pc:sldMk cId="2538828804" sldId="628"/>
        </pc:sldMkLst>
        <pc:spChg chg="mod">
          <ac:chgData name="Lynn Cevallos" userId="fce6e976-7735-4430-b3ec-469b09ab9580" providerId="ADAL" clId="{6214A9F6-8C30-49B7-82A3-A164849379BD}" dt="2023-05-17T04:57:56.580" v="6187" actId="20577"/>
          <ac:spMkLst>
            <pc:docMk/>
            <pc:sldMk cId="2538828804" sldId="628"/>
            <ac:spMk id="4" creationId="{AEFEF2C0-E0CB-336E-7746-45C30FE3C5B3}"/>
          </ac:spMkLst>
        </pc:spChg>
        <pc:picChg chg="del">
          <ac:chgData name="Lynn Cevallos" userId="fce6e976-7735-4430-b3ec-469b09ab9580" providerId="ADAL" clId="{6214A9F6-8C30-49B7-82A3-A164849379BD}" dt="2023-05-17T04:49:02.156" v="6012" actId="478"/>
          <ac:picMkLst>
            <pc:docMk/>
            <pc:sldMk cId="2538828804" sldId="628"/>
            <ac:picMk id="3" creationId="{43A47F67-FF07-22F8-2163-FBBD40604A1A}"/>
          </ac:picMkLst>
        </pc:picChg>
        <pc:picChg chg="add mod">
          <ac:chgData name="Lynn Cevallos" userId="fce6e976-7735-4430-b3ec-469b09ab9580" providerId="ADAL" clId="{6214A9F6-8C30-49B7-82A3-A164849379BD}" dt="2023-05-17T04:50:15.435" v="6017" actId="14100"/>
          <ac:picMkLst>
            <pc:docMk/>
            <pc:sldMk cId="2538828804" sldId="628"/>
            <ac:picMk id="5" creationId="{91DEC9A6-7297-4CB0-22BF-31BC5222DADF}"/>
          </ac:picMkLst>
        </pc:picChg>
      </pc:sldChg>
      <pc:sldChg chg="add del">
        <pc:chgData name="Lynn Cevallos" userId="fce6e976-7735-4430-b3ec-469b09ab9580" providerId="ADAL" clId="{6214A9F6-8C30-49B7-82A3-A164849379BD}" dt="2023-05-17T04:34:18.340" v="5618" actId="47"/>
        <pc:sldMkLst>
          <pc:docMk/>
          <pc:sldMk cId="3791338130" sldId="628"/>
        </pc:sldMkLst>
      </pc:sldChg>
      <pc:sldChg chg="addSp delSp modSp add mod">
        <pc:chgData name="Lynn Cevallos" userId="fce6e976-7735-4430-b3ec-469b09ab9580" providerId="ADAL" clId="{6214A9F6-8C30-49B7-82A3-A164849379BD}" dt="2023-05-17T04:58:05.286" v="6188" actId="20577"/>
        <pc:sldMkLst>
          <pc:docMk/>
          <pc:sldMk cId="260691258" sldId="629"/>
        </pc:sldMkLst>
        <pc:spChg chg="add mod">
          <ac:chgData name="Lynn Cevallos" userId="fce6e976-7735-4430-b3ec-469b09ab9580" providerId="ADAL" clId="{6214A9F6-8C30-49B7-82A3-A164849379BD}" dt="2023-05-17T04:57:24.644" v="6166" actId="1037"/>
          <ac:spMkLst>
            <pc:docMk/>
            <pc:sldMk cId="260691258" sldId="629"/>
            <ac:spMk id="3" creationId="{35E2F289-E036-8EDD-2A4B-1C38FFBA730F}"/>
          </ac:spMkLst>
        </pc:spChg>
        <pc:spChg chg="del">
          <ac:chgData name="Lynn Cevallos" userId="fce6e976-7735-4430-b3ec-469b09ab9580" providerId="ADAL" clId="{6214A9F6-8C30-49B7-82A3-A164849379BD}" dt="2023-05-17T04:52:20.433" v="6079" actId="478"/>
          <ac:spMkLst>
            <pc:docMk/>
            <pc:sldMk cId="260691258" sldId="629"/>
            <ac:spMk id="4" creationId="{AEFEF2C0-E0CB-336E-7746-45C30FE3C5B3}"/>
          </ac:spMkLst>
        </pc:spChg>
        <pc:spChg chg="add del mod">
          <ac:chgData name="Lynn Cevallos" userId="fce6e976-7735-4430-b3ec-469b09ab9580" providerId="ADAL" clId="{6214A9F6-8C30-49B7-82A3-A164849379BD}" dt="2023-05-17T04:53:35.524" v="6087" actId="478"/>
          <ac:spMkLst>
            <pc:docMk/>
            <pc:sldMk cId="260691258" sldId="629"/>
            <ac:spMk id="6" creationId="{C9161049-8CA0-2555-8FC4-1FB9427F5246}"/>
          </ac:spMkLst>
        </pc:spChg>
        <pc:spChg chg="add mod">
          <ac:chgData name="Lynn Cevallos" userId="fce6e976-7735-4430-b3ec-469b09ab9580" providerId="ADAL" clId="{6214A9F6-8C30-49B7-82A3-A164849379BD}" dt="2023-05-17T04:54:05.152" v="6095" actId="1076"/>
          <ac:spMkLst>
            <pc:docMk/>
            <pc:sldMk cId="260691258" sldId="629"/>
            <ac:spMk id="7" creationId="{7AD54D1A-106A-07DD-ED8F-8DB38657A134}"/>
          </ac:spMkLst>
        </pc:spChg>
        <pc:spChg chg="add mod">
          <ac:chgData name="Lynn Cevallos" userId="fce6e976-7735-4430-b3ec-469b09ab9580" providerId="ADAL" clId="{6214A9F6-8C30-49B7-82A3-A164849379BD}" dt="2023-05-17T04:56:55.856" v="6143" actId="1038"/>
          <ac:spMkLst>
            <pc:docMk/>
            <pc:sldMk cId="260691258" sldId="629"/>
            <ac:spMk id="8" creationId="{CAC21E10-9B88-5B5E-5109-C7D32A2637B4}"/>
          </ac:spMkLst>
        </pc:spChg>
        <pc:spChg chg="add mod">
          <ac:chgData name="Lynn Cevallos" userId="fce6e976-7735-4430-b3ec-469b09ab9580" providerId="ADAL" clId="{6214A9F6-8C30-49B7-82A3-A164849379BD}" dt="2023-05-17T04:57:15.905" v="6157" actId="1076"/>
          <ac:spMkLst>
            <pc:docMk/>
            <pc:sldMk cId="260691258" sldId="629"/>
            <ac:spMk id="9" creationId="{31C4B104-8BF0-0096-00CF-B7E2BB34D3D2}"/>
          </ac:spMkLst>
        </pc:spChg>
        <pc:spChg chg="add mod">
          <ac:chgData name="Lynn Cevallos" userId="fce6e976-7735-4430-b3ec-469b09ab9580" providerId="ADAL" clId="{6214A9F6-8C30-49B7-82A3-A164849379BD}" dt="2023-05-17T04:58:05.286" v="6188" actId="20577"/>
          <ac:spMkLst>
            <pc:docMk/>
            <pc:sldMk cId="260691258" sldId="629"/>
            <ac:spMk id="10" creationId="{54FDC0F5-545C-909B-9E09-D21F39948246}"/>
          </ac:spMkLst>
        </pc:spChg>
        <pc:picChg chg="add mod">
          <ac:chgData name="Lynn Cevallos" userId="fce6e976-7735-4430-b3ec-469b09ab9580" providerId="ADAL" clId="{6214A9F6-8C30-49B7-82A3-A164849379BD}" dt="2023-05-17T04:56:59.647" v="6151" actId="1037"/>
          <ac:picMkLst>
            <pc:docMk/>
            <pc:sldMk cId="260691258" sldId="629"/>
            <ac:picMk id="2" creationId="{40785719-D43C-4E87-5A1F-9BD882DCD45F}"/>
          </ac:picMkLst>
        </pc:picChg>
        <pc:picChg chg="mod">
          <ac:chgData name="Lynn Cevallos" userId="fce6e976-7735-4430-b3ec-469b09ab9580" providerId="ADAL" clId="{6214A9F6-8C30-49B7-82A3-A164849379BD}" dt="2023-05-17T04:56:44.850" v="6120" actId="1037"/>
          <ac:picMkLst>
            <pc:docMk/>
            <pc:sldMk cId="260691258" sldId="629"/>
            <ac:picMk id="5" creationId="{91DEC9A6-7297-4CB0-22BF-31BC5222DADF}"/>
          </ac:picMkLst>
        </pc:picChg>
      </pc:sldChg>
      <pc:sldChg chg="modSp add mod ord">
        <pc:chgData name="Lynn Cevallos" userId="fce6e976-7735-4430-b3ec-469b09ab9580" providerId="ADAL" clId="{6214A9F6-8C30-49B7-82A3-A164849379BD}" dt="2023-05-17T15:50:11.065" v="6383"/>
        <pc:sldMkLst>
          <pc:docMk/>
          <pc:sldMk cId="635197498" sldId="630"/>
        </pc:sldMkLst>
        <pc:spChg chg="mod">
          <ac:chgData name="Lynn Cevallos" userId="fce6e976-7735-4430-b3ec-469b09ab9580" providerId="ADAL" clId="{6214A9F6-8C30-49B7-82A3-A164849379BD}" dt="2023-05-17T04:59:14.320" v="6196" actId="20577"/>
          <ac:spMkLst>
            <pc:docMk/>
            <pc:sldMk cId="635197498" sldId="630"/>
            <ac:spMk id="5" creationId="{741298E7-8DA2-4F19-9D08-908224658BD1}"/>
          </ac:spMkLst>
        </pc:spChg>
        <pc:spChg chg="mod">
          <ac:chgData name="Lynn Cevallos" userId="fce6e976-7735-4430-b3ec-469b09ab9580" providerId="ADAL" clId="{6214A9F6-8C30-49B7-82A3-A164849379BD}" dt="2023-05-17T04:59:56.336" v="6197" actId="3626"/>
          <ac:spMkLst>
            <pc:docMk/>
            <pc:sldMk cId="635197498" sldId="630"/>
            <ac:spMk id="6" creationId="{9C1E5806-7AD0-DFB0-99EE-28AA08BD458F}"/>
          </ac:spMkLst>
        </pc:spChg>
        <pc:spChg chg="mod">
          <ac:chgData name="Lynn Cevallos" userId="fce6e976-7735-4430-b3ec-469b09ab9580" providerId="ADAL" clId="{6214A9F6-8C30-49B7-82A3-A164849379BD}" dt="2023-05-17T05:04:12.029" v="6351" actId="20577"/>
          <ac:spMkLst>
            <pc:docMk/>
            <pc:sldMk cId="635197498" sldId="630"/>
            <ac:spMk id="20" creationId="{EBDDA877-15A1-45A3-9703-9DDCBEB4BDB8}"/>
          </ac:spMkLst>
        </pc:spChg>
        <pc:spChg chg="mod">
          <ac:chgData name="Lynn Cevallos" userId="fce6e976-7735-4430-b3ec-469b09ab9580" providerId="ADAL" clId="{6214A9F6-8C30-49B7-82A3-A164849379BD}" dt="2023-05-17T05:04:33.831" v="6365" actId="14100"/>
          <ac:spMkLst>
            <pc:docMk/>
            <pc:sldMk cId="635197498" sldId="630"/>
            <ac:spMk id="21" creationId="{18FA55FA-3789-4AF8-B145-2C33600AFE2D}"/>
          </ac:spMkLst>
        </pc:spChg>
        <pc:spChg chg="mod">
          <ac:chgData name="Lynn Cevallos" userId="fce6e976-7735-4430-b3ec-469b09ab9580" providerId="ADAL" clId="{6214A9F6-8C30-49B7-82A3-A164849379BD}" dt="2023-05-17T05:04:48.511" v="6374" actId="1035"/>
          <ac:spMkLst>
            <pc:docMk/>
            <pc:sldMk cId="635197498" sldId="630"/>
            <ac:spMk id="22" creationId="{9C1A7FFC-40FB-45FC-A5F7-2B3B676D26A1}"/>
          </ac:spMkLst>
        </pc:spChg>
        <pc:spChg chg="mod">
          <ac:chgData name="Lynn Cevallos" userId="fce6e976-7735-4430-b3ec-469b09ab9580" providerId="ADAL" clId="{6214A9F6-8C30-49B7-82A3-A164849379BD}" dt="2023-05-17T05:03:12.897" v="6252" actId="20577"/>
          <ac:spMkLst>
            <pc:docMk/>
            <pc:sldMk cId="635197498" sldId="630"/>
            <ac:spMk id="30" creationId="{6BF9EFA3-792C-4A57-0636-FA98D1CFD988}"/>
          </ac:spMkLst>
        </pc:spChg>
      </pc:sldChg>
      <pc:sldChg chg="modSp add mod">
        <pc:chgData name="Lynn Cevallos" userId="fce6e976-7735-4430-b3ec-469b09ab9580" providerId="ADAL" clId="{6214A9F6-8C30-49B7-82A3-A164849379BD}" dt="2023-05-17T15:49:25.700" v="6381" actId="207"/>
        <pc:sldMkLst>
          <pc:docMk/>
          <pc:sldMk cId="2700608663" sldId="631"/>
        </pc:sldMkLst>
        <pc:spChg chg="mod">
          <ac:chgData name="Lynn Cevallos" userId="fce6e976-7735-4430-b3ec-469b09ab9580" providerId="ADAL" clId="{6214A9F6-8C30-49B7-82A3-A164849379BD}" dt="2023-05-17T15:48:49.915" v="6377" actId="1076"/>
          <ac:spMkLst>
            <pc:docMk/>
            <pc:sldMk cId="2700608663" sldId="631"/>
            <ac:spMk id="3" creationId="{EBEB2B4C-30EB-4B04-9466-90D6E6A34EAF}"/>
          </ac:spMkLst>
        </pc:spChg>
        <pc:spChg chg="mod">
          <ac:chgData name="Lynn Cevallos" userId="fce6e976-7735-4430-b3ec-469b09ab9580" providerId="ADAL" clId="{6214A9F6-8C30-49B7-82A3-A164849379BD}" dt="2023-05-17T15:49:02.557" v="6379" actId="207"/>
          <ac:spMkLst>
            <pc:docMk/>
            <pc:sldMk cId="2700608663" sldId="631"/>
            <ac:spMk id="10" creationId="{A849F7D9-FABE-4D3B-AAB9-E78930AF2DA0}"/>
          </ac:spMkLst>
        </pc:spChg>
        <pc:spChg chg="mod">
          <ac:chgData name="Lynn Cevallos" userId="fce6e976-7735-4430-b3ec-469b09ab9580" providerId="ADAL" clId="{6214A9F6-8C30-49B7-82A3-A164849379BD}" dt="2023-05-17T15:49:11.593" v="6380" actId="207"/>
          <ac:spMkLst>
            <pc:docMk/>
            <pc:sldMk cId="2700608663" sldId="631"/>
            <ac:spMk id="12" creationId="{8A0CBF8E-704C-48E3-BC03-7F4422120116}"/>
          </ac:spMkLst>
        </pc:spChg>
        <pc:spChg chg="mod">
          <ac:chgData name="Lynn Cevallos" userId="fce6e976-7735-4430-b3ec-469b09ab9580" providerId="ADAL" clId="{6214A9F6-8C30-49B7-82A3-A164849379BD}" dt="2023-05-17T15:48:46.733" v="6376" actId="207"/>
          <ac:spMkLst>
            <pc:docMk/>
            <pc:sldMk cId="2700608663" sldId="631"/>
            <ac:spMk id="20" creationId="{EBDDA877-15A1-45A3-9703-9DDCBEB4BDB8}"/>
          </ac:spMkLst>
        </pc:spChg>
        <pc:spChg chg="mod">
          <ac:chgData name="Lynn Cevallos" userId="fce6e976-7735-4430-b3ec-469b09ab9580" providerId="ADAL" clId="{6214A9F6-8C30-49B7-82A3-A164849379BD}" dt="2023-05-17T15:49:25.700" v="6381" actId="207"/>
          <ac:spMkLst>
            <pc:docMk/>
            <pc:sldMk cId="2700608663" sldId="631"/>
            <ac:spMk id="22" creationId="{9C1A7FFC-40FB-45FC-A5F7-2B3B676D26A1}"/>
          </ac:spMkLst>
        </pc:spChg>
      </pc:sldChg>
      <pc:sldChg chg="modSp add mod">
        <pc:chgData name="Lynn Cevallos" userId="fce6e976-7735-4430-b3ec-469b09ab9580" providerId="ADAL" clId="{6214A9F6-8C30-49B7-82A3-A164849379BD}" dt="2023-05-17T15:51:50.707" v="6392" actId="207"/>
        <pc:sldMkLst>
          <pc:docMk/>
          <pc:sldMk cId="64424779" sldId="632"/>
        </pc:sldMkLst>
        <pc:spChg chg="mod">
          <ac:chgData name="Lynn Cevallos" userId="fce6e976-7735-4430-b3ec-469b09ab9580" providerId="ADAL" clId="{6214A9F6-8C30-49B7-82A3-A164849379BD}" dt="2023-05-17T15:51:11.757" v="6386" actId="207"/>
          <ac:spMkLst>
            <pc:docMk/>
            <pc:sldMk cId="64424779" sldId="632"/>
            <ac:spMk id="10" creationId="{A849F7D9-FABE-4D3B-AAB9-E78930AF2DA0}"/>
          </ac:spMkLst>
        </pc:spChg>
        <pc:spChg chg="mod">
          <ac:chgData name="Lynn Cevallos" userId="fce6e976-7735-4430-b3ec-469b09ab9580" providerId="ADAL" clId="{6214A9F6-8C30-49B7-82A3-A164849379BD}" dt="2023-05-17T15:51:24.939" v="6388" actId="207"/>
          <ac:spMkLst>
            <pc:docMk/>
            <pc:sldMk cId="64424779" sldId="632"/>
            <ac:spMk id="11" creationId="{F1CC9D86-A8A8-4BB1-8006-A622CFF516F1}"/>
          </ac:spMkLst>
        </pc:spChg>
        <pc:spChg chg="mod">
          <ac:chgData name="Lynn Cevallos" userId="fce6e976-7735-4430-b3ec-469b09ab9580" providerId="ADAL" clId="{6214A9F6-8C30-49B7-82A3-A164849379BD}" dt="2023-05-17T15:51:50.707" v="6392" actId="207"/>
          <ac:spMkLst>
            <pc:docMk/>
            <pc:sldMk cId="64424779" sldId="632"/>
            <ac:spMk id="12" creationId="{8A0CBF8E-704C-48E3-BC03-7F4422120116}"/>
          </ac:spMkLst>
        </pc:spChg>
        <pc:spChg chg="mod">
          <ac:chgData name="Lynn Cevallos" userId="fce6e976-7735-4430-b3ec-469b09ab9580" providerId="ADAL" clId="{6214A9F6-8C30-49B7-82A3-A164849379BD}" dt="2023-05-17T15:51:34.840" v="6389" actId="207"/>
          <ac:spMkLst>
            <pc:docMk/>
            <pc:sldMk cId="64424779" sldId="632"/>
            <ac:spMk id="21" creationId="{18FA55FA-3789-4AF8-B145-2C33600AFE2D}"/>
          </ac:spMkLst>
        </pc:spChg>
        <pc:spChg chg="mod">
          <ac:chgData name="Lynn Cevallos" userId="fce6e976-7735-4430-b3ec-469b09ab9580" providerId="ADAL" clId="{6214A9F6-8C30-49B7-82A3-A164849379BD}" dt="2023-05-17T15:51:42.823" v="6391" actId="207"/>
          <ac:spMkLst>
            <pc:docMk/>
            <pc:sldMk cId="64424779" sldId="632"/>
            <ac:spMk id="22" creationId="{9C1A7FFC-40FB-45FC-A5F7-2B3B676D26A1}"/>
          </ac:spMkLst>
        </pc:spChg>
      </pc:sldChg>
      <pc:sldChg chg="delSp modSp add mod">
        <pc:chgData name="Lynn Cevallos" userId="fce6e976-7735-4430-b3ec-469b09ab9580" providerId="ADAL" clId="{6214A9F6-8C30-49B7-82A3-A164849379BD}" dt="2023-05-17T15:55:40.257" v="6415" actId="478"/>
        <pc:sldMkLst>
          <pc:docMk/>
          <pc:sldMk cId="3959106778" sldId="6495"/>
        </pc:sldMkLst>
        <pc:spChg chg="mod">
          <ac:chgData name="Lynn Cevallos" userId="fce6e976-7735-4430-b3ec-469b09ab9580" providerId="ADAL" clId="{6214A9F6-8C30-49B7-82A3-A164849379BD}" dt="2023-05-17T15:55:25.639" v="6410" actId="207"/>
          <ac:spMkLst>
            <pc:docMk/>
            <pc:sldMk cId="3959106778" sldId="6495"/>
            <ac:spMk id="3" creationId="{826EC08D-9BE1-4FDE-A962-60D5519A5C03}"/>
          </ac:spMkLst>
        </pc:spChg>
        <pc:spChg chg="mod">
          <ac:chgData name="Lynn Cevallos" userId="fce6e976-7735-4430-b3ec-469b09ab9580" providerId="ADAL" clId="{6214A9F6-8C30-49B7-82A3-A164849379BD}" dt="2023-05-17T15:55:37.619" v="6414" actId="207"/>
          <ac:spMkLst>
            <pc:docMk/>
            <pc:sldMk cId="3959106778" sldId="6495"/>
            <ac:spMk id="5" creationId="{774E0B06-E13E-4024-A42C-41088786B360}"/>
          </ac:spMkLst>
        </pc:spChg>
        <pc:picChg chg="del">
          <ac:chgData name="Lynn Cevallos" userId="fce6e976-7735-4430-b3ec-469b09ab9580" providerId="ADAL" clId="{6214A9F6-8C30-49B7-82A3-A164849379BD}" dt="2023-05-17T15:55:40.257" v="6415" actId="478"/>
          <ac:picMkLst>
            <pc:docMk/>
            <pc:sldMk cId="3959106778" sldId="6495"/>
            <ac:picMk id="2" creationId="{4319C3CB-99E9-C4E8-97E9-7E0243885872}"/>
          </ac:picMkLst>
        </pc:picChg>
      </pc:sldChg>
      <pc:sldChg chg="delSp modSp add mod">
        <pc:chgData name="Lynn Cevallos" userId="fce6e976-7735-4430-b3ec-469b09ab9580" providerId="ADAL" clId="{6214A9F6-8C30-49B7-82A3-A164849379BD}" dt="2023-05-17T15:54:57.293" v="6407" actId="478"/>
        <pc:sldMkLst>
          <pc:docMk/>
          <pc:sldMk cId="2756199842" sldId="6496"/>
        </pc:sldMkLst>
        <pc:spChg chg="mod">
          <ac:chgData name="Lynn Cevallos" userId="fce6e976-7735-4430-b3ec-469b09ab9580" providerId="ADAL" clId="{6214A9F6-8C30-49B7-82A3-A164849379BD}" dt="2023-05-17T15:54:08.262" v="6403" actId="207"/>
          <ac:spMkLst>
            <pc:docMk/>
            <pc:sldMk cId="2756199842" sldId="6496"/>
            <ac:spMk id="2" creationId="{30AAA1FF-C5BE-187F-D9C7-FD98B0A6C71B}"/>
          </ac:spMkLst>
        </pc:spChg>
        <pc:spChg chg="mod">
          <ac:chgData name="Lynn Cevallos" userId="fce6e976-7735-4430-b3ec-469b09ab9580" providerId="ADAL" clId="{6214A9F6-8C30-49B7-82A3-A164849379BD}" dt="2023-05-17T15:53:48.064" v="6401" actId="207"/>
          <ac:spMkLst>
            <pc:docMk/>
            <pc:sldMk cId="2756199842" sldId="6496"/>
            <ac:spMk id="3" creationId="{3FEE56DF-C8B5-1D4B-DA9C-46FCF6640062}"/>
          </ac:spMkLst>
        </pc:spChg>
        <pc:spChg chg="mod">
          <ac:chgData name="Lynn Cevallos" userId="fce6e976-7735-4430-b3ec-469b09ab9580" providerId="ADAL" clId="{6214A9F6-8C30-49B7-82A3-A164849379BD}" dt="2023-05-17T15:54:35.727" v="6404" actId="207"/>
          <ac:spMkLst>
            <pc:docMk/>
            <pc:sldMk cId="2756199842" sldId="6496"/>
            <ac:spMk id="4" creationId="{E13476AA-9024-B86A-9792-98CE61D34F04}"/>
          </ac:spMkLst>
        </pc:spChg>
        <pc:spChg chg="mod">
          <ac:chgData name="Lynn Cevallos" userId="fce6e976-7735-4430-b3ec-469b09ab9580" providerId="ADAL" clId="{6214A9F6-8C30-49B7-82A3-A164849379BD}" dt="2023-05-17T15:54:01.452" v="6402" actId="207"/>
          <ac:spMkLst>
            <pc:docMk/>
            <pc:sldMk cId="2756199842" sldId="6496"/>
            <ac:spMk id="5" creationId="{79667688-6757-F4A7-F550-D3642F117C05}"/>
          </ac:spMkLst>
        </pc:spChg>
        <pc:spChg chg="mod">
          <ac:chgData name="Lynn Cevallos" userId="fce6e976-7735-4430-b3ec-469b09ab9580" providerId="ADAL" clId="{6214A9F6-8C30-49B7-82A3-A164849379BD}" dt="2023-05-17T15:54:35.727" v="6404" actId="207"/>
          <ac:spMkLst>
            <pc:docMk/>
            <pc:sldMk cId="2756199842" sldId="6496"/>
            <ac:spMk id="7" creationId="{31114621-7709-1A21-41CC-78064CE2181B}"/>
          </ac:spMkLst>
        </pc:spChg>
        <pc:spChg chg="mod">
          <ac:chgData name="Lynn Cevallos" userId="fce6e976-7735-4430-b3ec-469b09ab9580" providerId="ADAL" clId="{6214A9F6-8C30-49B7-82A3-A164849379BD}" dt="2023-05-17T15:54:35.727" v="6404" actId="207"/>
          <ac:spMkLst>
            <pc:docMk/>
            <pc:sldMk cId="2756199842" sldId="6496"/>
            <ac:spMk id="9" creationId="{69DC545C-32B4-18EE-CFAE-27E9309D6429}"/>
          </ac:spMkLst>
        </pc:spChg>
        <pc:spChg chg="mod">
          <ac:chgData name="Lynn Cevallos" userId="fce6e976-7735-4430-b3ec-469b09ab9580" providerId="ADAL" clId="{6214A9F6-8C30-49B7-82A3-A164849379BD}" dt="2023-05-17T15:54:52.461" v="6406" actId="207"/>
          <ac:spMkLst>
            <pc:docMk/>
            <pc:sldMk cId="2756199842" sldId="6496"/>
            <ac:spMk id="11" creationId="{A6C0D1DD-3903-1739-0A91-A66446A64CD8}"/>
          </ac:spMkLst>
        </pc:spChg>
        <pc:spChg chg="mod">
          <ac:chgData name="Lynn Cevallos" userId="fce6e976-7735-4430-b3ec-469b09ab9580" providerId="ADAL" clId="{6214A9F6-8C30-49B7-82A3-A164849379BD}" dt="2023-05-17T15:54:45.237" v="6405" actId="207"/>
          <ac:spMkLst>
            <pc:docMk/>
            <pc:sldMk cId="2756199842" sldId="6496"/>
            <ac:spMk id="12" creationId="{F24F1381-A95A-5738-3DFE-EA1DC312F68B}"/>
          </ac:spMkLst>
        </pc:spChg>
        <pc:spChg chg="mod">
          <ac:chgData name="Lynn Cevallos" userId="fce6e976-7735-4430-b3ec-469b09ab9580" providerId="ADAL" clId="{6214A9F6-8C30-49B7-82A3-A164849379BD}" dt="2023-05-17T15:53:31.325" v="6396" actId="113"/>
          <ac:spMkLst>
            <pc:docMk/>
            <pc:sldMk cId="2756199842" sldId="6496"/>
            <ac:spMk id="13" creationId="{6775AAC4-5A18-CAA7-EB36-720C60E1BA5B}"/>
          </ac:spMkLst>
        </pc:spChg>
        <pc:spChg chg="mod">
          <ac:chgData name="Lynn Cevallos" userId="fce6e976-7735-4430-b3ec-469b09ab9580" providerId="ADAL" clId="{6214A9F6-8C30-49B7-82A3-A164849379BD}" dt="2023-05-17T15:54:35.727" v="6404" actId="207"/>
          <ac:spMkLst>
            <pc:docMk/>
            <pc:sldMk cId="2756199842" sldId="6496"/>
            <ac:spMk id="14" creationId="{ECE51A82-CC72-9B88-80A0-2D33FCAAAB38}"/>
          </ac:spMkLst>
        </pc:spChg>
        <pc:spChg chg="mod">
          <ac:chgData name="Lynn Cevallos" userId="fce6e976-7735-4430-b3ec-469b09ab9580" providerId="ADAL" clId="{6214A9F6-8C30-49B7-82A3-A164849379BD}" dt="2023-05-17T15:54:35.727" v="6404" actId="207"/>
          <ac:spMkLst>
            <pc:docMk/>
            <pc:sldMk cId="2756199842" sldId="6496"/>
            <ac:spMk id="16" creationId="{92683A7B-8AC7-B384-B2C3-A4906A9702C8}"/>
          </ac:spMkLst>
        </pc:spChg>
        <pc:picChg chg="del">
          <ac:chgData name="Lynn Cevallos" userId="fce6e976-7735-4430-b3ec-469b09ab9580" providerId="ADAL" clId="{6214A9F6-8C30-49B7-82A3-A164849379BD}" dt="2023-05-17T15:54:57.293" v="6407" actId="478"/>
          <ac:picMkLst>
            <pc:docMk/>
            <pc:sldMk cId="2756199842" sldId="6496"/>
            <ac:picMk id="19" creationId="{A36296F3-B27A-2DF3-2A55-6C73DE6BD7DE}"/>
          </ac:picMkLst>
        </pc:picChg>
      </pc:sldChg>
      <pc:sldChg chg="modSp add mod">
        <pc:chgData name="Lynn Cevallos" userId="fce6e976-7735-4430-b3ec-469b09ab9580" providerId="ADAL" clId="{6214A9F6-8C30-49B7-82A3-A164849379BD}" dt="2023-05-17T15:56:46.038" v="6429" actId="207"/>
        <pc:sldMkLst>
          <pc:docMk/>
          <pc:sldMk cId="2027675277" sldId="6497"/>
        </pc:sldMkLst>
        <pc:spChg chg="mod">
          <ac:chgData name="Lynn Cevallos" userId="fce6e976-7735-4430-b3ec-469b09ab9580" providerId="ADAL" clId="{6214A9F6-8C30-49B7-82A3-A164849379BD}" dt="2023-05-17T15:56:02.256" v="6418" actId="207"/>
          <ac:spMkLst>
            <pc:docMk/>
            <pc:sldMk cId="2027675277" sldId="6497"/>
            <ac:spMk id="2" creationId="{1DB53944-41D9-406E-9D53-CB0462676EC2}"/>
          </ac:spMkLst>
        </pc:spChg>
        <pc:spChg chg="mod">
          <ac:chgData name="Lynn Cevallos" userId="fce6e976-7735-4430-b3ec-469b09ab9580" providerId="ADAL" clId="{6214A9F6-8C30-49B7-82A3-A164849379BD}" dt="2023-05-17T15:56:24.936" v="6423" actId="255"/>
          <ac:spMkLst>
            <pc:docMk/>
            <pc:sldMk cId="2027675277" sldId="6497"/>
            <ac:spMk id="3" creationId="{F5F5FC2F-F6BB-98C8-8D51-D1327889ACD3}"/>
          </ac:spMkLst>
        </pc:spChg>
        <pc:spChg chg="mod">
          <ac:chgData name="Lynn Cevallos" userId="fce6e976-7735-4430-b3ec-469b09ab9580" providerId="ADAL" clId="{6214A9F6-8C30-49B7-82A3-A164849379BD}" dt="2023-05-17T15:56:36.817" v="6426" actId="207"/>
          <ac:spMkLst>
            <pc:docMk/>
            <pc:sldMk cId="2027675277" sldId="6497"/>
            <ac:spMk id="4" creationId="{031D4888-7736-7606-968F-CF2E5B939B83}"/>
          </ac:spMkLst>
        </pc:spChg>
        <pc:spChg chg="mod">
          <ac:chgData name="Lynn Cevallos" userId="fce6e976-7735-4430-b3ec-469b09ab9580" providerId="ADAL" clId="{6214A9F6-8C30-49B7-82A3-A164849379BD}" dt="2023-05-17T15:56:46.038" v="6429" actId="207"/>
          <ac:spMkLst>
            <pc:docMk/>
            <pc:sldMk cId="2027675277" sldId="6497"/>
            <ac:spMk id="5" creationId="{80D6A3C1-04B7-01F4-5B26-43C072B48F9F}"/>
          </ac:spMkLst>
        </pc:spChg>
        <pc:spChg chg="mod">
          <ac:chgData name="Lynn Cevallos" userId="fce6e976-7735-4430-b3ec-469b09ab9580" providerId="ADAL" clId="{6214A9F6-8C30-49B7-82A3-A164849379BD}" dt="2023-05-17T15:56:41.428" v="6428" actId="207"/>
          <ac:spMkLst>
            <pc:docMk/>
            <pc:sldMk cId="2027675277" sldId="6497"/>
            <ac:spMk id="23" creationId="{C590291B-82FA-BF54-5F86-FCA45B75BC17}"/>
          </ac:spMkLst>
        </pc:spChg>
        <pc:spChg chg="mod">
          <ac:chgData name="Lynn Cevallos" userId="fce6e976-7735-4430-b3ec-469b09ab9580" providerId="ADAL" clId="{6214A9F6-8C30-49B7-82A3-A164849379BD}" dt="2023-05-17T15:56:32.454" v="6425" actId="207"/>
          <ac:spMkLst>
            <pc:docMk/>
            <pc:sldMk cId="2027675277" sldId="6497"/>
            <ac:spMk id="24" creationId="{73BE8BCE-D399-2204-0515-CC4CBE0E4059}"/>
          </ac:spMkLst>
        </pc:spChg>
      </pc:sldChg>
      <pc:sldChg chg="addSp delSp modSp add mod">
        <pc:chgData name="Lynn Cevallos" userId="fce6e976-7735-4430-b3ec-469b09ab9580" providerId="ADAL" clId="{6214A9F6-8C30-49B7-82A3-A164849379BD}" dt="2023-05-17T16:37:17.492" v="6895" actId="20577"/>
        <pc:sldMkLst>
          <pc:docMk/>
          <pc:sldMk cId="3246258927" sldId="6498"/>
        </pc:sldMkLst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2" creationId="{7F98DE80-C3AB-AA50-6E8B-027F9699C2A1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5" creationId="{8B41BC38-3C29-9558-EA55-F9A46BE0CF5A}"/>
          </ac:spMkLst>
        </pc:spChg>
        <pc:spChg chg="add mod">
          <ac:chgData name="Lynn Cevallos" userId="fce6e976-7735-4430-b3ec-469b09ab9580" providerId="ADAL" clId="{6214A9F6-8C30-49B7-82A3-A164849379BD}" dt="2023-05-17T16:37:17.492" v="6895" actId="20577"/>
          <ac:spMkLst>
            <pc:docMk/>
            <pc:sldMk cId="3246258927" sldId="6498"/>
            <ac:spMk id="7" creationId="{BFDDDF0F-F52E-9262-13D0-076B195509EF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8" creationId="{C43E1115-AE79-1EF9-C822-8CE015F07ADD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9" creationId="{B093382C-0430-DC61-91FB-04A02BDF59E9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10" creationId="{47411D40-49A1-3B69-E905-DD0D358F1FD7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11" creationId="{A3B64840-9254-00ED-6F8F-4F97C6CEA341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12" creationId="{438C7B55-FBE2-2841-8C8B-15A1ED2C6223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13" creationId="{199FC826-77CE-4436-5518-C71CBBE29512}"/>
          </ac:spMkLst>
        </pc:spChg>
        <pc:spChg chg="add del">
          <ac:chgData name="Lynn Cevallos" userId="fce6e976-7735-4430-b3ec-469b09ab9580" providerId="ADAL" clId="{6214A9F6-8C30-49B7-82A3-A164849379BD}" dt="2023-05-17T16:35:35.596" v="6827" actId="478"/>
          <ac:spMkLst>
            <pc:docMk/>
            <pc:sldMk cId="3246258927" sldId="6498"/>
            <ac:spMk id="15" creationId="{88FF9275-89DD-B2C7-15CE-18275F5C84C8}"/>
          </ac:spMkLst>
        </pc:spChg>
        <pc:spChg chg="add del mod">
          <ac:chgData name="Lynn Cevallos" userId="fce6e976-7735-4430-b3ec-469b09ab9580" providerId="ADAL" clId="{6214A9F6-8C30-49B7-82A3-A164849379BD}" dt="2023-05-17T16:36:43.103" v="6883" actId="20577"/>
          <ac:spMkLst>
            <pc:docMk/>
            <pc:sldMk cId="3246258927" sldId="6498"/>
            <ac:spMk id="26" creationId="{3D6D33D5-6220-7A40-F154-1694E3C24567}"/>
          </ac:spMkLst>
        </pc:spChg>
        <pc:spChg chg="add mod">
          <ac:chgData name="Lynn Cevallos" userId="fce6e976-7735-4430-b3ec-469b09ab9580" providerId="ADAL" clId="{6214A9F6-8C30-49B7-82A3-A164849379BD}" dt="2023-05-17T16:36:15.024" v="6836" actId="207"/>
          <ac:spMkLst>
            <pc:docMk/>
            <pc:sldMk cId="3246258927" sldId="6498"/>
            <ac:spMk id="27" creationId="{949B2D27-BBD0-F2CE-A1B9-BEF1E42E8CBF}"/>
          </ac:spMkLst>
        </pc:spChg>
        <pc:grpChg chg="add del">
          <ac:chgData name="Lynn Cevallos" userId="fce6e976-7735-4430-b3ec-469b09ab9580" providerId="ADAL" clId="{6214A9F6-8C30-49B7-82A3-A164849379BD}" dt="2023-05-17T16:31:28.421" v="6826" actId="478"/>
          <ac:grpSpMkLst>
            <pc:docMk/>
            <pc:sldMk cId="3246258927" sldId="6498"/>
            <ac:grpSpMk id="16" creationId="{3E952C97-AF5A-4CB1-10BD-E4126C1BAB98}"/>
          </ac:grpSpMkLst>
        </pc:grpChg>
      </pc:sldChg>
      <pc:sldMasterChg chg="delSldLayout">
        <pc:chgData name="Lynn Cevallos" userId="fce6e976-7735-4430-b3ec-469b09ab9580" providerId="ADAL" clId="{6214A9F6-8C30-49B7-82A3-A164849379BD}" dt="2023-05-17T16:42:57.732" v="7068" actId="47"/>
        <pc:sldMasterMkLst>
          <pc:docMk/>
          <pc:sldMasterMk cId="3114816808" sldId="2147483686"/>
        </pc:sldMasterMkLst>
        <pc:sldLayoutChg chg="del">
          <pc:chgData name="Lynn Cevallos" userId="fce6e976-7735-4430-b3ec-469b09ab9580" providerId="ADAL" clId="{6214A9F6-8C30-49B7-82A3-A164849379BD}" dt="2023-05-17T16:42:36.669" v="7063" actId="47"/>
          <pc:sldLayoutMkLst>
            <pc:docMk/>
            <pc:sldMasterMk cId="3114816808" sldId="2147483686"/>
            <pc:sldLayoutMk cId="4083849295" sldId="2147483699"/>
          </pc:sldLayoutMkLst>
        </pc:sldLayoutChg>
        <pc:sldLayoutChg chg="del">
          <pc:chgData name="Lynn Cevallos" userId="fce6e976-7735-4430-b3ec-469b09ab9580" providerId="ADAL" clId="{6214A9F6-8C30-49B7-82A3-A164849379BD}" dt="2023-05-17T16:42:57.732" v="7068" actId="47"/>
          <pc:sldLayoutMkLst>
            <pc:docMk/>
            <pc:sldMasterMk cId="3114816808" sldId="2147483686"/>
            <pc:sldLayoutMk cId="4277876393" sldId="214748370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l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California’s Community Colleges</a:t>
            </a:r>
            <a:r>
              <a:rPr lang="en-US" sz="1800" b="1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County (21 colleges)</a:t>
            </a:r>
          </a:p>
        </c:rich>
      </c:tx>
      <c:layout>
        <c:manualLayout>
          <c:xMode val="edge"/>
          <c:yMode val="edge"/>
          <c:x val="7.5754640655446306E-2"/>
          <c:y val="2.8521892618552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86BA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C-4F11-B1ED-A9121896D40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DC-4F11-B1ED-A9121896D4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College-Ready  (9,591)</c:v>
                </c:pt>
                <c:pt idx="1">
                  <c:v>Remedial (39,522)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C-4F11-B1ED-A9121896D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712854815000501"/>
          <c:y val="0.46076806668342779"/>
          <c:w val="0.30418838383262875"/>
          <c:h val="0.12659071318773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3A1EF-ABE1-4149-BD99-5B777B633AA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625C8-2018-4FA2-97E7-B76CD11F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owynn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29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20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9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94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625C8-2018-4FA2-97E7-B76CD11F27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0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5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42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8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F1FCA7-533B-47F3-B00C-96510D8CB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315" y="769257"/>
            <a:ext cx="3701143" cy="5002893"/>
          </a:xfrm>
          <a:custGeom>
            <a:avLst/>
            <a:gdLst>
              <a:gd name="connsiteX0" fmla="*/ 0 w 3701143"/>
              <a:gd name="connsiteY0" fmla="*/ 0 h 5002893"/>
              <a:gd name="connsiteX1" fmla="*/ 3701143 w 3701143"/>
              <a:gd name="connsiteY1" fmla="*/ 0 h 5002893"/>
              <a:gd name="connsiteX2" fmla="*/ 3701143 w 3701143"/>
              <a:gd name="connsiteY2" fmla="*/ 5002893 h 5002893"/>
              <a:gd name="connsiteX3" fmla="*/ 0 w 3701143"/>
              <a:gd name="connsiteY3" fmla="*/ 5002893 h 500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5002893">
                <a:moveTo>
                  <a:pt x="0" y="0"/>
                </a:moveTo>
                <a:lnTo>
                  <a:pt x="3701143" y="0"/>
                </a:lnTo>
                <a:lnTo>
                  <a:pt x="3701143" y="5002893"/>
                </a:lnTo>
                <a:lnTo>
                  <a:pt x="0" y="50028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5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9EBEF1A-E63C-4D1D-A4B3-4D8D8BE663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92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5A5FB4-8E66-4EE0-9E38-4A43831BF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0364" y="0"/>
            <a:ext cx="2797791" cy="6373504"/>
          </a:xfrm>
          <a:custGeom>
            <a:avLst/>
            <a:gdLst>
              <a:gd name="connsiteX0" fmla="*/ 0 w 2797791"/>
              <a:gd name="connsiteY0" fmla="*/ 0 h 6373504"/>
              <a:gd name="connsiteX1" fmla="*/ 2797791 w 2797791"/>
              <a:gd name="connsiteY1" fmla="*/ 0 h 6373504"/>
              <a:gd name="connsiteX2" fmla="*/ 2797791 w 2797791"/>
              <a:gd name="connsiteY2" fmla="*/ 6373504 h 6373504"/>
              <a:gd name="connsiteX3" fmla="*/ 0 w 2797791"/>
              <a:gd name="connsiteY3" fmla="*/ 6373504 h 63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6373504">
                <a:moveTo>
                  <a:pt x="0" y="0"/>
                </a:moveTo>
                <a:lnTo>
                  <a:pt x="2797791" y="0"/>
                </a:lnTo>
                <a:lnTo>
                  <a:pt x="2797791" y="6373504"/>
                </a:lnTo>
                <a:lnTo>
                  <a:pt x="0" y="637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47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AC01A3-C4DE-4D26-913B-10C7558279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8740" y="0"/>
            <a:ext cx="5105945" cy="2108689"/>
          </a:xfrm>
          <a:custGeom>
            <a:avLst/>
            <a:gdLst>
              <a:gd name="connsiteX0" fmla="*/ 0 w 5105945"/>
              <a:gd name="connsiteY0" fmla="*/ 0 h 1848926"/>
              <a:gd name="connsiteX1" fmla="*/ 5105945 w 5105945"/>
              <a:gd name="connsiteY1" fmla="*/ 0 h 1848926"/>
              <a:gd name="connsiteX2" fmla="*/ 5105945 w 5105945"/>
              <a:gd name="connsiteY2" fmla="*/ 1848926 h 1848926"/>
              <a:gd name="connsiteX3" fmla="*/ 0 w 5105945"/>
              <a:gd name="connsiteY3" fmla="*/ 1848926 h 184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945" h="1848926">
                <a:moveTo>
                  <a:pt x="0" y="0"/>
                </a:moveTo>
                <a:lnTo>
                  <a:pt x="5105945" y="0"/>
                </a:lnTo>
                <a:lnTo>
                  <a:pt x="5105945" y="1848926"/>
                </a:lnTo>
                <a:lnTo>
                  <a:pt x="0" y="18489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7F99CA-22A6-48F8-9EA0-D74E872C38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8740" y="2254657"/>
            <a:ext cx="5105945" cy="1848926"/>
          </a:xfrm>
          <a:custGeom>
            <a:avLst/>
            <a:gdLst>
              <a:gd name="connsiteX0" fmla="*/ 0 w 5105945"/>
              <a:gd name="connsiteY0" fmla="*/ 0 h 1848926"/>
              <a:gd name="connsiteX1" fmla="*/ 5105945 w 5105945"/>
              <a:gd name="connsiteY1" fmla="*/ 0 h 1848926"/>
              <a:gd name="connsiteX2" fmla="*/ 5105945 w 5105945"/>
              <a:gd name="connsiteY2" fmla="*/ 1848926 h 1848926"/>
              <a:gd name="connsiteX3" fmla="*/ 0 w 5105945"/>
              <a:gd name="connsiteY3" fmla="*/ 1848926 h 184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945" h="1848926">
                <a:moveTo>
                  <a:pt x="0" y="0"/>
                </a:moveTo>
                <a:lnTo>
                  <a:pt x="5105945" y="0"/>
                </a:lnTo>
                <a:lnTo>
                  <a:pt x="5105945" y="1848926"/>
                </a:lnTo>
                <a:lnTo>
                  <a:pt x="0" y="18489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23B143-F672-48D3-A28E-2A6421931F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8740" y="4252837"/>
            <a:ext cx="5105945" cy="1848926"/>
          </a:xfrm>
          <a:custGeom>
            <a:avLst/>
            <a:gdLst>
              <a:gd name="connsiteX0" fmla="*/ 0 w 5105945"/>
              <a:gd name="connsiteY0" fmla="*/ 0 h 1848926"/>
              <a:gd name="connsiteX1" fmla="*/ 5105945 w 5105945"/>
              <a:gd name="connsiteY1" fmla="*/ 0 h 1848926"/>
              <a:gd name="connsiteX2" fmla="*/ 5105945 w 5105945"/>
              <a:gd name="connsiteY2" fmla="*/ 1848926 h 1848926"/>
              <a:gd name="connsiteX3" fmla="*/ 0 w 5105945"/>
              <a:gd name="connsiteY3" fmla="*/ 1848926 h 184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945" h="1848926">
                <a:moveTo>
                  <a:pt x="0" y="0"/>
                </a:moveTo>
                <a:lnTo>
                  <a:pt x="5105945" y="0"/>
                </a:lnTo>
                <a:lnTo>
                  <a:pt x="5105945" y="1848926"/>
                </a:lnTo>
                <a:lnTo>
                  <a:pt x="0" y="18489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11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F1C4EF3-540E-4DAE-8A16-4B7F452200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54400" cy="5994400"/>
          </a:xfrm>
          <a:custGeom>
            <a:avLst/>
            <a:gdLst>
              <a:gd name="connsiteX0" fmla="*/ 0 w 3454400"/>
              <a:gd name="connsiteY0" fmla="*/ 0 h 5994400"/>
              <a:gd name="connsiteX1" fmla="*/ 3454400 w 3454400"/>
              <a:gd name="connsiteY1" fmla="*/ 0 h 5994400"/>
              <a:gd name="connsiteX2" fmla="*/ 3454400 w 3454400"/>
              <a:gd name="connsiteY2" fmla="*/ 5994400 h 5994400"/>
              <a:gd name="connsiteX3" fmla="*/ 0 w 3454400"/>
              <a:gd name="connsiteY3" fmla="*/ 599440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5994400">
                <a:moveTo>
                  <a:pt x="0" y="0"/>
                </a:moveTo>
                <a:lnTo>
                  <a:pt x="3454400" y="0"/>
                </a:lnTo>
                <a:lnTo>
                  <a:pt x="3454400" y="5994400"/>
                </a:lnTo>
                <a:lnTo>
                  <a:pt x="0" y="599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4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5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3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08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6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1F2B63-DC9D-430A-A9E9-43004F647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71" y="6152589"/>
            <a:ext cx="1600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cde.ca.gov/ci/ma/cf/" TargetMode="Externa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hyperlink" Target="https://leginfo.legislature.ca.gov/faces/billNavClient.xhtml?bill_id=201520160SB359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billTextClient.xhtml?bill_id=201720180AB70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billTextClient.xhtml?bill_id=202120220AB170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cde.ca.gov/ci/gs/hs/hsgrmath.asp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cde.ca.gov/ci/ma/cf/" TargetMode="External"/><Relationship Id="rId4" Type="http://schemas.openxmlformats.org/officeDocument/2006/relationships/image" Target="../media/image1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97EA-68EB-4455-A0D7-ED096A958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3832" y="2727222"/>
            <a:ext cx="4202380" cy="107335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accent1"/>
                </a:solidFill>
                <a:latin typeface="Proxima Nova A" panose="02000506030000020004" pitchFamily="50" charset="0"/>
              </a:rPr>
              <a:t>The State of </a:t>
            </a:r>
            <a:br>
              <a:rPr lang="en-US" sz="3600" dirty="0">
                <a:solidFill>
                  <a:schemeClr val="accent1"/>
                </a:solidFill>
                <a:latin typeface="Proxima Nova A" panose="02000506030000020004" pitchFamily="50" charset="0"/>
              </a:rPr>
            </a:br>
            <a:r>
              <a:rPr lang="en-US" sz="3600" dirty="0">
                <a:solidFill>
                  <a:schemeClr val="accent1"/>
                </a:solidFill>
                <a:latin typeface="Proxima Nova A" panose="02000506030000020004" pitchFamily="50" charset="0"/>
              </a:rPr>
              <a:t>Mathematics </a:t>
            </a:r>
            <a:br>
              <a:rPr lang="en-US" sz="3600" dirty="0">
                <a:solidFill>
                  <a:schemeClr val="accent1"/>
                </a:solidFill>
                <a:latin typeface="Proxima Nova A" panose="02000506030000020004" pitchFamily="50" charset="0"/>
              </a:rPr>
            </a:br>
            <a:r>
              <a:rPr lang="en-US" sz="3600" dirty="0">
                <a:solidFill>
                  <a:schemeClr val="accent1"/>
                </a:solidFill>
                <a:latin typeface="Proxima Nova A" panose="02000506030000020004" pitchFamily="50" charset="0"/>
              </a:rPr>
              <a:t>in California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F3DAF-682C-4EB2-853C-3F0EE59D9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" y="5121156"/>
            <a:ext cx="11348556" cy="12003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A6AE3-F49A-4252-82CC-A9A976992DF1}"/>
              </a:ext>
            </a:extLst>
          </p:cNvPr>
          <p:cNvSpPr/>
          <p:nvPr/>
        </p:nvSpPr>
        <p:spPr>
          <a:xfrm rot="16200000">
            <a:off x="3675772" y="-2517199"/>
            <a:ext cx="228600" cy="6482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F02FFB-BAA0-4F27-9371-CEC13E00F691}"/>
              </a:ext>
            </a:extLst>
          </p:cNvPr>
          <p:cNvSpPr/>
          <p:nvPr/>
        </p:nvSpPr>
        <p:spPr>
          <a:xfrm rot="16200000">
            <a:off x="5981701" y="611484"/>
            <a:ext cx="228600" cy="1097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10960A8-86F4-62D5-2146-4D7672124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03" y="5228106"/>
            <a:ext cx="1737360" cy="694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859F76-AB44-3D45-D2F6-426F06BD00F9}"/>
              </a:ext>
            </a:extLst>
          </p:cNvPr>
          <p:cNvSpPr txBox="1"/>
          <p:nvPr/>
        </p:nvSpPr>
        <p:spPr>
          <a:xfrm>
            <a:off x="609599" y="1030014"/>
            <a:ext cx="648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Presenter: Lynn Cevallos, Ed.D.</a:t>
            </a:r>
          </a:p>
          <a:p>
            <a:r>
              <a:rPr lang="en-US" dirty="0"/>
              <a:t>Founder &amp; President, College Bridge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05A7E04-7AFC-4AAE-0D05-B768028F5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4" y="1902896"/>
            <a:ext cx="276932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0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99440-B674-AA34-7A04-FB226DBCAC3B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Entry Level Math (ELM)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3A028-63D6-700F-5DD0-9931B259F7B5}"/>
              </a:ext>
            </a:extLst>
          </p:cNvPr>
          <p:cNvSpPr txBox="1"/>
          <p:nvPr/>
        </p:nvSpPr>
        <p:spPr>
          <a:xfrm>
            <a:off x="429491" y="2125403"/>
            <a:ext cx="56665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j-lt"/>
              </a:rPr>
              <a:t>“ELM competency --- including sound evaluation of </a:t>
            </a:r>
          </a:p>
          <a:p>
            <a:r>
              <a:rPr lang="en-US" dirty="0">
                <a:solidFill>
                  <a:schemeClr val="accent2"/>
                </a:solidFill>
                <a:latin typeface="+mj-lt"/>
              </a:rPr>
              <a:t>graphs, statistics and numerical information --- </a:t>
            </a:r>
          </a:p>
          <a:p>
            <a:r>
              <a:rPr lang="en-US" dirty="0">
                <a:solidFill>
                  <a:schemeClr val="accent2"/>
                </a:solidFill>
                <a:latin typeface="+mj-lt"/>
              </a:rPr>
              <a:t>is vital to an informed citizenry.” </a:t>
            </a:r>
          </a:p>
          <a:p>
            <a:r>
              <a:rPr lang="en-US" dirty="0">
                <a:solidFill>
                  <a:schemeClr val="accent2"/>
                </a:solidFill>
                <a:latin typeface="+mj-lt"/>
              </a:rPr>
              <a:t>– CSU Academic Senate</a:t>
            </a:r>
          </a:p>
        </p:txBody>
      </p:sp>
      <p:pic>
        <p:nvPicPr>
          <p:cNvPr id="4" name="Picture 3" descr="A picture containing text, screenshot, document, font&#10;&#10;Description automatically generated">
            <a:extLst>
              <a:ext uri="{FF2B5EF4-FFF2-40B4-BE49-F238E27FC236}">
                <a16:creationId xmlns:a16="http://schemas.microsoft.com/office/drawing/2014/main" id="{44AB92B3-5597-7E8E-BD15-2BE9DF452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45" y="-60706"/>
            <a:ext cx="5666509" cy="6918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84D21-0449-986B-E1AC-B5F59E8CB65A}"/>
              </a:ext>
            </a:extLst>
          </p:cNvPr>
          <p:cNvSpPr/>
          <p:nvPr/>
        </p:nvSpPr>
        <p:spPr>
          <a:xfrm>
            <a:off x="6067194" y="0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3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6259513" y="6080625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culprit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0303"/>
            <a:ext cx="1371599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0B12B-D402-01D8-4687-4CBB6C6E2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685"/>
          <a:stretch/>
        </p:blipFill>
        <p:spPr>
          <a:xfrm>
            <a:off x="6372007" y="0"/>
            <a:ext cx="5276116" cy="6954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98DE80-C3AB-AA50-6E8B-027F9699C2A1}"/>
              </a:ext>
            </a:extLst>
          </p:cNvPr>
          <p:cNvSpPr/>
          <p:nvPr/>
        </p:nvSpPr>
        <p:spPr>
          <a:xfrm>
            <a:off x="581726" y="525147"/>
            <a:ext cx="948952" cy="988163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1BC38-3C29-9558-EA55-F9A46BE0CF5A}"/>
              </a:ext>
            </a:extLst>
          </p:cNvPr>
          <p:cNvSpPr/>
          <p:nvPr/>
        </p:nvSpPr>
        <p:spPr>
          <a:xfrm>
            <a:off x="581726" y="2226947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3E1115-AE79-1EF9-C822-8CE015F07ADD}"/>
              </a:ext>
            </a:extLst>
          </p:cNvPr>
          <p:cNvSpPr/>
          <p:nvPr/>
        </p:nvSpPr>
        <p:spPr>
          <a:xfrm>
            <a:off x="581726" y="3928747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3382C-0430-DC61-91FB-04A02BDF59E9}"/>
              </a:ext>
            </a:extLst>
          </p:cNvPr>
          <p:cNvSpPr txBox="1"/>
          <p:nvPr/>
        </p:nvSpPr>
        <p:spPr>
          <a:xfrm>
            <a:off x="581726" y="724647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1D40-49A1-3B69-E905-DD0D358F1FD7}"/>
              </a:ext>
            </a:extLst>
          </p:cNvPr>
          <p:cNvSpPr txBox="1"/>
          <p:nvPr/>
        </p:nvSpPr>
        <p:spPr>
          <a:xfrm>
            <a:off x="581726" y="2397862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64840-9254-00ED-6F8F-4F97C6CEA341}"/>
              </a:ext>
            </a:extLst>
          </p:cNvPr>
          <p:cNvSpPr txBox="1"/>
          <p:nvPr/>
        </p:nvSpPr>
        <p:spPr>
          <a:xfrm>
            <a:off x="581726" y="4099662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C7B55-FBE2-2841-8C8B-15A1ED2C6223}"/>
              </a:ext>
            </a:extLst>
          </p:cNvPr>
          <p:cNvSpPr txBox="1"/>
          <p:nvPr/>
        </p:nvSpPr>
        <p:spPr>
          <a:xfrm>
            <a:off x="1725873" y="525147"/>
            <a:ext cx="389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baseline="0" dirty="0">
                <a:solidFill>
                  <a:schemeClr val="accent1"/>
                </a:solidFill>
                <a:latin typeface="+mj-lt"/>
              </a:rPr>
              <a:t>Between 2003 and 2009, 8</a:t>
            </a:r>
            <a:r>
              <a:rPr lang="en-US" b="0" i="0" u="none" strike="noStrike" baseline="30000" dirty="0">
                <a:solidFill>
                  <a:schemeClr val="accent1"/>
                </a:solidFill>
                <a:latin typeface="+mj-lt"/>
              </a:rPr>
              <a:t>th</a:t>
            </a:r>
            <a:r>
              <a:rPr lang="en-US" b="0" i="0" u="none" strike="noStrike" baseline="0" dirty="0">
                <a:solidFill>
                  <a:schemeClr val="accent1"/>
                </a:solidFill>
                <a:latin typeface="+mj-lt"/>
              </a:rPr>
              <a:t> graders taking Algebra I increased from 32 percent to 54 percent.</a:t>
            </a:r>
            <a:endParaRPr lang="en-US" dirty="0">
              <a:solidFill>
                <a:schemeClr val="accent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FC826-77CE-4436-5518-C71CBBE29512}"/>
              </a:ext>
            </a:extLst>
          </p:cNvPr>
          <p:cNvSpPr txBox="1"/>
          <p:nvPr/>
        </p:nvSpPr>
        <p:spPr>
          <a:xfrm>
            <a:off x="1791609" y="2166119"/>
            <a:ext cx="372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none" strike="noStrike" baseline="0" dirty="0">
                <a:solidFill>
                  <a:schemeClr val="accent2"/>
                </a:solidFill>
                <a:latin typeface="+mj-lt"/>
              </a:rPr>
              <a:t>The grade-eight standards in the CA CCSSM are significantly more rigorous than the previous Algebra I standards.</a:t>
            </a:r>
            <a:endParaRPr lang="en-US" dirty="0">
              <a:solidFill>
                <a:schemeClr val="accent2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F9275-89DD-B2C7-15CE-18275F5C84C8}"/>
              </a:ext>
            </a:extLst>
          </p:cNvPr>
          <p:cNvSpPr txBox="1"/>
          <p:nvPr/>
        </p:nvSpPr>
        <p:spPr>
          <a:xfrm>
            <a:off x="1791609" y="4004733"/>
            <a:ext cx="324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Acceleration begins as early as Grade 6.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52C97-AF5A-4CB1-10BD-E4126C1BAB98}"/>
              </a:ext>
            </a:extLst>
          </p:cNvPr>
          <p:cNvGrpSpPr/>
          <p:nvPr/>
        </p:nvGrpSpPr>
        <p:grpSpPr>
          <a:xfrm>
            <a:off x="2172972" y="5623425"/>
            <a:ext cx="731520" cy="731520"/>
            <a:chOff x="6586411" y="4646398"/>
            <a:chExt cx="1439998" cy="14399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BF0CC4-C866-ABB7-205B-5376345836FC}"/>
                </a:ext>
              </a:extLst>
            </p:cNvPr>
            <p:cNvGrpSpPr/>
            <p:nvPr/>
          </p:nvGrpSpPr>
          <p:grpSpPr>
            <a:xfrm>
              <a:off x="6586411" y="4646398"/>
              <a:ext cx="1439998" cy="1439997"/>
              <a:chOff x="572687" y="4146692"/>
              <a:chExt cx="1439997" cy="143999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6DF4403-E774-21FD-AFF5-4ECA37D6AF4D}"/>
                  </a:ext>
                </a:extLst>
              </p:cNvPr>
              <p:cNvGrpSpPr/>
              <p:nvPr/>
            </p:nvGrpSpPr>
            <p:grpSpPr>
              <a:xfrm>
                <a:off x="572687" y="4146692"/>
                <a:ext cx="1439997" cy="1439997"/>
                <a:chOff x="4649812" y="3440065"/>
                <a:chExt cx="1013644" cy="1013644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DBF7DB2-121E-A568-23FC-17B8BA3D7D53}"/>
                    </a:ext>
                  </a:extLst>
                </p:cNvPr>
                <p:cNvSpPr/>
                <p:nvPr/>
              </p:nvSpPr>
              <p:spPr>
                <a:xfrm>
                  <a:off x="4649812" y="3440065"/>
                  <a:ext cx="1013644" cy="1013644"/>
                </a:xfrm>
                <a:prstGeom prst="ellipse">
                  <a:avLst/>
                </a:prstGeom>
                <a:solidFill>
                  <a:schemeClr val="tx2">
                    <a:alpha val="90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5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4" name="Pie 14">
                  <a:extLst>
                    <a:ext uri="{FF2B5EF4-FFF2-40B4-BE49-F238E27FC236}">
                      <a16:creationId xmlns:a16="http://schemas.microsoft.com/office/drawing/2014/main" id="{CDC6A7E9-FC9B-500D-F8F3-A86C843A5FB4}"/>
                    </a:ext>
                  </a:extLst>
                </p:cNvPr>
                <p:cNvSpPr/>
                <p:nvPr/>
              </p:nvSpPr>
              <p:spPr>
                <a:xfrm flipH="1">
                  <a:off x="4649812" y="3440065"/>
                  <a:ext cx="1013644" cy="1013644"/>
                </a:xfrm>
                <a:prstGeom prst="pie">
                  <a:avLst>
                    <a:gd name="adj1" fmla="val 8092163"/>
                    <a:gd name="adj2" fmla="val 1620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FAC8AD-A4EC-8A32-09FE-68AD662A182C}"/>
                    </a:ext>
                  </a:extLst>
                </p:cNvPr>
                <p:cNvSpPr/>
                <p:nvPr/>
              </p:nvSpPr>
              <p:spPr>
                <a:xfrm>
                  <a:off x="4730680" y="3520933"/>
                  <a:ext cx="851908" cy="851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24434A0-575F-37F5-2B19-D0FC79106FE5}"/>
                  </a:ext>
                </a:extLst>
              </p:cNvPr>
              <p:cNvSpPr/>
              <p:nvPr/>
            </p:nvSpPr>
            <p:spPr>
              <a:xfrm>
                <a:off x="1646000" y="5238892"/>
                <a:ext cx="206162" cy="2061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50800" dir="5400000" algn="ctr" rotWithShape="0">
                  <a:srgbClr val="000000">
                    <a:alpha val="9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</p:grpSp>
        <p:sp>
          <p:nvSpPr>
            <p:cNvPr id="19" name="AutoShape 59">
              <a:extLst>
                <a:ext uri="{FF2B5EF4-FFF2-40B4-BE49-F238E27FC236}">
                  <a16:creationId xmlns:a16="http://schemas.microsoft.com/office/drawing/2014/main" id="{083416AF-EB2E-4CC1-AC14-A6819EB2F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765" y="5049724"/>
              <a:ext cx="634428" cy="633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D6D33D5-6220-7A40-F154-1694E3C24567}"/>
              </a:ext>
            </a:extLst>
          </p:cNvPr>
          <p:cNvSpPr txBox="1"/>
          <p:nvPr/>
        </p:nvSpPr>
        <p:spPr>
          <a:xfrm>
            <a:off x="2948411" y="5819907"/>
            <a:ext cx="2692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Access all 900 pages here.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009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28778225-DB74-8082-18DA-1D65FCCEA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02" y="728061"/>
            <a:ext cx="5681807" cy="5401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0E5A9-E2B6-BF03-B030-1B3A5A9EBB87}"/>
              </a:ext>
            </a:extLst>
          </p:cNvPr>
          <p:cNvSpPr txBox="1"/>
          <p:nvPr/>
        </p:nvSpPr>
        <p:spPr>
          <a:xfrm>
            <a:off x="0" y="172556"/>
            <a:ext cx="12192000" cy="111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Accelerated Math</a:t>
            </a: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5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Race to Calculus</a:t>
            </a:r>
            <a:endParaRPr lang="en-US" sz="2800" dirty="0">
              <a:solidFill>
                <a:schemeClr val="accent5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BC7662-F2D8-0BE8-56B3-962C9BA0B83B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7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6A3AEA-495F-5D08-2E6C-58987990D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24545"/>
              </p:ext>
            </p:extLst>
          </p:nvPr>
        </p:nvGraphicFramePr>
        <p:xfrm>
          <a:off x="692727" y="2327568"/>
          <a:ext cx="10640294" cy="34885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61807">
                  <a:extLst>
                    <a:ext uri="{9D8B030D-6E8A-4147-A177-3AD203B41FA5}">
                      <a16:colId xmlns:a16="http://schemas.microsoft.com/office/drawing/2014/main" val="2693109959"/>
                    </a:ext>
                  </a:extLst>
                </a:gridCol>
                <a:gridCol w="1174927">
                  <a:extLst>
                    <a:ext uri="{9D8B030D-6E8A-4147-A177-3AD203B41FA5}">
                      <a16:colId xmlns:a16="http://schemas.microsoft.com/office/drawing/2014/main" val="2658370088"/>
                    </a:ext>
                  </a:extLst>
                </a:gridCol>
                <a:gridCol w="1138658">
                  <a:extLst>
                    <a:ext uri="{9D8B030D-6E8A-4147-A177-3AD203B41FA5}">
                      <a16:colId xmlns:a16="http://schemas.microsoft.com/office/drawing/2014/main" val="2956066540"/>
                    </a:ext>
                  </a:extLst>
                </a:gridCol>
                <a:gridCol w="1138658">
                  <a:extLst>
                    <a:ext uri="{9D8B030D-6E8A-4147-A177-3AD203B41FA5}">
                      <a16:colId xmlns:a16="http://schemas.microsoft.com/office/drawing/2014/main" val="2921033702"/>
                    </a:ext>
                  </a:extLst>
                </a:gridCol>
                <a:gridCol w="1138658">
                  <a:extLst>
                    <a:ext uri="{9D8B030D-6E8A-4147-A177-3AD203B41FA5}">
                      <a16:colId xmlns:a16="http://schemas.microsoft.com/office/drawing/2014/main" val="3130022198"/>
                    </a:ext>
                  </a:extLst>
                </a:gridCol>
                <a:gridCol w="1138658">
                  <a:extLst>
                    <a:ext uri="{9D8B030D-6E8A-4147-A177-3AD203B41FA5}">
                      <a16:colId xmlns:a16="http://schemas.microsoft.com/office/drawing/2014/main" val="3264496418"/>
                    </a:ext>
                  </a:extLst>
                </a:gridCol>
                <a:gridCol w="1133162">
                  <a:extLst>
                    <a:ext uri="{9D8B030D-6E8A-4147-A177-3AD203B41FA5}">
                      <a16:colId xmlns:a16="http://schemas.microsoft.com/office/drawing/2014/main" val="1240000945"/>
                    </a:ext>
                  </a:extLst>
                </a:gridCol>
                <a:gridCol w="1133162">
                  <a:extLst>
                    <a:ext uri="{9D8B030D-6E8A-4147-A177-3AD203B41FA5}">
                      <a16:colId xmlns:a16="http://schemas.microsoft.com/office/drawing/2014/main" val="261252896"/>
                    </a:ext>
                  </a:extLst>
                </a:gridCol>
                <a:gridCol w="1082604">
                  <a:extLst>
                    <a:ext uri="{9D8B030D-6E8A-4147-A177-3AD203B41FA5}">
                      <a16:colId xmlns:a16="http://schemas.microsoft.com/office/drawing/2014/main" val="1495888275"/>
                    </a:ext>
                  </a:extLst>
                </a:gridCol>
              </a:tblGrid>
              <a:tr h="647006">
                <a:tc rowSpan="3">
                  <a:txBody>
                    <a:bodyPr/>
                    <a:lstStyle/>
                    <a:p>
                      <a:pPr marL="77470" marR="225425" algn="ctr">
                        <a:spcBef>
                          <a:spcPts val="85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11th</a:t>
                      </a:r>
                      <a:r>
                        <a:rPr lang="en-US" sz="1400" spc="15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</a:t>
                      </a:r>
                      <a:r>
                        <a:rPr lang="en-US" sz="1400" spc="-23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CAASPP</a:t>
                      </a:r>
                    </a:p>
                    <a:p>
                      <a:pPr marL="77470" marR="8699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</a:t>
                      </a:r>
                      <a:r>
                        <a:rPr lang="en-US" sz="1400" spc="-235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4795" marR="231140" indent="1270"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Pre-Calc-Calc</a:t>
                      </a:r>
                      <a:r>
                        <a:rPr lang="en-US" sz="1400" spc="-2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(Accelerated)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7345" marR="139700" indent="-205740"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 2/Math III</a:t>
                      </a:r>
                    </a:p>
                    <a:p>
                      <a:pPr marL="347345" marR="139700" indent="-205740"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600"/>
                        </a:spcAft>
                      </a:pPr>
                      <a:r>
                        <a:rPr lang="en-US" sz="1400" spc="-2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(On-Track)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13690" marR="303530" indent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Others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(Repeaters)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07035" marR="396240" indent="10350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400" b="1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407785"/>
                  </a:ext>
                </a:extLst>
              </a:tr>
              <a:tr h="583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7155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97155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</a:t>
                      </a:r>
                      <a:r>
                        <a:rPr lang="en-US" sz="1400" spc="-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spc="-2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F,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6200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6200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</a:t>
                      </a:r>
                      <a:r>
                        <a:rPr lang="en-US" sz="1400" spc="-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</a:p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spc="-2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F,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6200" marR="91440" indent="3492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</a:t>
                      </a:r>
                      <a:r>
                        <a:rPr lang="en-US" sz="1400" spc="-3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lang="en-US" sz="14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spc="-2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122555" marR="98425" indent="-2921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F,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9375" marR="89535" indent="2730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  <a:r>
                        <a:rPr lang="en-US" sz="1400" b="1" spc="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79375" marR="89535" indent="27305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A,</a:t>
                      </a:r>
                      <a:r>
                        <a:rPr lang="en-US" sz="1400" b="1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</a:t>
                      </a:r>
                      <a:r>
                        <a:rPr lang="en-US" sz="1400" b="1" spc="-3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D,</a:t>
                      </a:r>
                      <a:r>
                        <a:rPr lang="en-US" sz="1400" b="1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95885" indent="-3556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</a:p>
                    <a:p>
                      <a:pPr marL="127000" marR="95885" indent="-35560"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2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F, 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485021"/>
                  </a:ext>
                </a:extLst>
              </a:tr>
              <a:tr h="360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32080" marR="13017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</a:t>
                      </a:r>
                      <a:r>
                        <a:rPr lang="en-US" sz="1400" spc="-1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795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1760" marR="12890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1112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2890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1112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0010" marR="92710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1324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109855" algn="ctr"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="1" spc="-5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632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830272"/>
                  </a:ext>
                </a:extLst>
              </a:tr>
              <a:tr h="473894">
                <a:tc>
                  <a:txBody>
                    <a:bodyPr/>
                    <a:lstStyle/>
                    <a:p>
                      <a:pPr marL="29845" marR="0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2080" marR="12763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8105" marR="92710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09855" algn="ctr">
                        <a:lnSpc>
                          <a:spcPts val="101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206177"/>
                  </a:ext>
                </a:extLst>
              </a:tr>
              <a:tr h="473894">
                <a:tc>
                  <a:txBody>
                    <a:bodyPr/>
                    <a:lstStyle/>
                    <a:p>
                      <a:pPr marL="29845" marR="0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2080" marR="12763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8105" marR="92710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09855" algn="ctr">
                        <a:lnSpc>
                          <a:spcPts val="1010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67711"/>
                  </a:ext>
                </a:extLst>
              </a:tr>
              <a:tr h="476682">
                <a:tc>
                  <a:txBody>
                    <a:bodyPr/>
                    <a:lstStyle/>
                    <a:p>
                      <a:pPr marL="29845" marR="0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2080" marR="12763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8105" marR="92710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09855" algn="ctr">
                        <a:lnSpc>
                          <a:spcPts val="101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072009"/>
                  </a:ext>
                </a:extLst>
              </a:tr>
              <a:tr h="473894">
                <a:tc>
                  <a:txBody>
                    <a:bodyPr/>
                    <a:lstStyle/>
                    <a:p>
                      <a:pPr marL="29845" marR="0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2080" marR="12763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2636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980" marR="10858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8105" marR="92710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09855" algn="ctr">
                        <a:lnSpc>
                          <a:spcPts val="1005"/>
                        </a:lnSpc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6900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D271D17-3533-CE84-0370-2919020A3289}"/>
              </a:ext>
            </a:extLst>
          </p:cNvPr>
          <p:cNvSpPr txBox="1"/>
          <p:nvPr/>
        </p:nvSpPr>
        <p:spPr>
          <a:xfrm>
            <a:off x="692727" y="812475"/>
            <a:ext cx="106402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Although the increase in grade-eight enrollment in Algebra I resulted in greater percentages of grade-eight students achieving either “Proficient” or “Advanced” on the Algebra I California Standards Test, it also led to larger numbers of grade-eight students achieving “Far Below Basic” or “Below Basic” on the test (Williams et al. 2011).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A76AB-04B0-C168-A75E-6BCC46BDD945}"/>
              </a:ext>
            </a:extLst>
          </p:cNvPr>
          <p:cNvSpPr txBox="1"/>
          <p:nvPr/>
        </p:nvSpPr>
        <p:spPr>
          <a:xfrm>
            <a:off x="0" y="172556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Framework’s Caution for Acceleration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56B89-BA7A-3771-E54B-BDA4E516C03D}"/>
              </a:ext>
            </a:extLst>
          </p:cNvPr>
          <p:cNvSpPr txBox="1"/>
          <p:nvPr/>
        </p:nvSpPr>
        <p:spPr>
          <a:xfrm>
            <a:off x="581890" y="5938657"/>
            <a:ext cx="10640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Districts of Schools A, B, D, E </a:t>
            </a:r>
            <a:r>
              <a:rPr lang="en-US" dirty="0"/>
              <a:t>offer</a:t>
            </a:r>
            <a:r>
              <a:rPr lang="en-US" sz="1800" b="0" i="0" u="none" strike="noStrike" baseline="0" dirty="0"/>
              <a:t> acceleration in math.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ACEDAD-DD6A-B5FF-829A-69ECD0B6AF24}"/>
              </a:ext>
            </a:extLst>
          </p:cNvPr>
          <p:cNvSpPr/>
          <p:nvPr/>
        </p:nvSpPr>
        <p:spPr>
          <a:xfrm>
            <a:off x="4558145" y="2327568"/>
            <a:ext cx="2299855" cy="3488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60E5A9-E2B6-BF03-B030-1B3A5A9EBB87}"/>
              </a:ext>
            </a:extLst>
          </p:cNvPr>
          <p:cNvSpPr txBox="1"/>
          <p:nvPr/>
        </p:nvSpPr>
        <p:spPr>
          <a:xfrm>
            <a:off x="0" y="124302"/>
            <a:ext cx="12192000" cy="111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Accelerated Math</a:t>
            </a: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5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Race to Calculus</a:t>
            </a:r>
            <a:endParaRPr lang="en-US" sz="2800" dirty="0">
              <a:solidFill>
                <a:schemeClr val="accent5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BC7662-F2D8-0BE8-56B3-962C9BA0B83B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67E5F-C1BC-DB5B-E7FF-BCE895D33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07" y="1359613"/>
            <a:ext cx="3710007" cy="4846320"/>
          </a:xfrm>
          <a:prstGeom prst="rect">
            <a:avLst/>
          </a:prstGeom>
        </p:spPr>
      </p:pic>
      <p:pic>
        <p:nvPicPr>
          <p:cNvPr id="8" name="Picture 7" descr="A picture containing text, emblem, logo, trademark&#10;&#10;Description automatically generated">
            <a:extLst>
              <a:ext uri="{FF2B5EF4-FFF2-40B4-BE49-F238E27FC236}">
                <a16:creationId xmlns:a16="http://schemas.microsoft.com/office/drawing/2014/main" id="{29190C7E-E294-815F-862A-B2DDD594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1962150"/>
            <a:ext cx="4562475" cy="308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618FEA-8C9B-AEA3-0063-6163FB0285A0}"/>
              </a:ext>
            </a:extLst>
          </p:cNvPr>
          <p:cNvSpPr txBox="1"/>
          <p:nvPr/>
        </p:nvSpPr>
        <p:spPr>
          <a:xfrm>
            <a:off x="6288355" y="2064934"/>
            <a:ext cx="3663972" cy="328436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endParaRPr lang="en-US" sz="2800" dirty="0">
              <a:solidFill>
                <a:schemeClr val="accent2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 Great School;</a:t>
            </a: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 Cautionary Tale</a:t>
            </a:r>
          </a:p>
          <a:p>
            <a:pPr lvl="1">
              <a:lnSpc>
                <a:spcPct val="107000"/>
              </a:lnSpc>
            </a:pPr>
            <a:endParaRPr lang="en-US" sz="2800" dirty="0">
              <a:solidFill>
                <a:schemeClr val="accent2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endParaRPr lang="en-US" sz="28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endParaRPr lang="en-US" sz="2800" dirty="0">
              <a:solidFill>
                <a:schemeClr val="accent2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endParaRPr lang="en-US" sz="28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0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ADB1C1-343F-44C5-B731-B7FED81BF46F}"/>
              </a:ext>
            </a:extLst>
          </p:cNvPr>
          <p:cNvSpPr/>
          <p:nvPr/>
        </p:nvSpPr>
        <p:spPr>
          <a:xfrm>
            <a:off x="0" y="0"/>
            <a:ext cx="2628900" cy="390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10C96-B31E-4B75-82FD-1C5009BA2296}"/>
              </a:ext>
            </a:extLst>
          </p:cNvPr>
          <p:cNvSpPr txBox="1"/>
          <p:nvPr/>
        </p:nvSpPr>
        <p:spPr>
          <a:xfrm>
            <a:off x="5186259" y="1543528"/>
            <a:ext cx="509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SB 359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2BDD7-CE37-4A3A-8642-1B81ADE46EB4}"/>
              </a:ext>
            </a:extLst>
          </p:cNvPr>
          <p:cNvSpPr txBox="1"/>
          <p:nvPr/>
        </p:nvSpPr>
        <p:spPr>
          <a:xfrm>
            <a:off x="5186259" y="2037194"/>
            <a:ext cx="50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EC 51224.7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48EF5-7343-4D95-B1F3-37E0CED82495}"/>
              </a:ext>
            </a:extLst>
          </p:cNvPr>
          <p:cNvSpPr txBox="1"/>
          <p:nvPr/>
        </p:nvSpPr>
        <p:spPr>
          <a:xfrm>
            <a:off x="5186259" y="3145100"/>
            <a:ext cx="604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A Light" panose="02000506030000020004" pitchFamily="50" charset="0"/>
              </a:rPr>
              <a:t>Adopt a fair, objective, and transparent mathematics placement policy for pupils entering grade 9…</a:t>
            </a:r>
          </a:p>
          <a:p>
            <a:endParaRPr lang="en-US" dirty="0">
              <a:latin typeface="Proxima Nova A Light" panose="02000506030000020004" pitchFamily="50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DF88EA-5FCE-4E2B-9A5F-10C5E0545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2608"/>
          <a:stretch/>
        </p:blipFill>
        <p:spPr>
          <a:xfrm>
            <a:off x="827314" y="769257"/>
            <a:ext cx="3722286" cy="5031486"/>
          </a:xfr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AB1F52-1517-494D-BA7B-272A4DACC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DB652-C9FE-8D63-62EC-2D8A7B5E4F05}"/>
              </a:ext>
            </a:extLst>
          </p:cNvPr>
          <p:cNvSpPr txBox="1"/>
          <p:nvPr/>
        </p:nvSpPr>
        <p:spPr>
          <a:xfrm>
            <a:off x="3562621" y="166806"/>
            <a:ext cx="1028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California Math Placement Act of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EB669-759A-2B44-DB75-5BA3DDF6050D}"/>
              </a:ext>
            </a:extLst>
          </p:cNvPr>
          <p:cNvSpPr txBox="1"/>
          <p:nvPr/>
        </p:nvSpPr>
        <p:spPr>
          <a:xfrm>
            <a:off x="3649378" y="698455"/>
            <a:ext cx="6920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</a:rPr>
              <a:t>(Added by Stats. 2015, Ch. 508, Sec. 2. (SB 359) Effective January 1, 2016.)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4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ADB1C1-343F-44C5-B731-B7FED81BF46F}"/>
              </a:ext>
            </a:extLst>
          </p:cNvPr>
          <p:cNvSpPr/>
          <p:nvPr/>
        </p:nvSpPr>
        <p:spPr>
          <a:xfrm>
            <a:off x="0" y="0"/>
            <a:ext cx="2628900" cy="390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DF88EA-5FCE-4E2B-9A5F-10C5E0545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2608"/>
          <a:stretch/>
        </p:blipFill>
        <p:spPr>
          <a:xfrm>
            <a:off x="827314" y="769257"/>
            <a:ext cx="3722286" cy="5031486"/>
          </a:xfr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AB1F52-1517-494D-BA7B-272A4DACC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DB652-C9FE-8D63-62EC-2D8A7B5E4F05}"/>
              </a:ext>
            </a:extLst>
          </p:cNvPr>
          <p:cNvSpPr txBox="1"/>
          <p:nvPr/>
        </p:nvSpPr>
        <p:spPr>
          <a:xfrm>
            <a:off x="3562621" y="166806"/>
            <a:ext cx="1028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California Math Placement Act of 2015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BD3CC6-FF41-9AFE-44AB-71FB286D08E7}"/>
              </a:ext>
            </a:extLst>
          </p:cNvPr>
          <p:cNvGrpSpPr/>
          <p:nvPr/>
        </p:nvGrpSpPr>
        <p:grpSpPr>
          <a:xfrm>
            <a:off x="5082006" y="1218854"/>
            <a:ext cx="914400" cy="914400"/>
            <a:chOff x="6586411" y="4646398"/>
            <a:chExt cx="1439998" cy="14399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B45ADD-6CCE-AA8E-8629-1537EFD254CA}"/>
                </a:ext>
              </a:extLst>
            </p:cNvPr>
            <p:cNvGrpSpPr/>
            <p:nvPr/>
          </p:nvGrpSpPr>
          <p:grpSpPr>
            <a:xfrm>
              <a:off x="6586411" y="4646398"/>
              <a:ext cx="1439998" cy="1439997"/>
              <a:chOff x="572687" y="4146692"/>
              <a:chExt cx="1439997" cy="14399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31E9FB-4879-A5AC-4F66-334BFEBB1602}"/>
                  </a:ext>
                </a:extLst>
              </p:cNvPr>
              <p:cNvGrpSpPr/>
              <p:nvPr/>
            </p:nvGrpSpPr>
            <p:grpSpPr>
              <a:xfrm>
                <a:off x="572687" y="4146692"/>
                <a:ext cx="1439997" cy="1439997"/>
                <a:chOff x="4649812" y="3440065"/>
                <a:chExt cx="1013644" cy="1013644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38146DE-DEE5-51FB-8481-EC410AD5FBCF}"/>
                    </a:ext>
                  </a:extLst>
                </p:cNvPr>
                <p:cNvSpPr/>
                <p:nvPr/>
              </p:nvSpPr>
              <p:spPr>
                <a:xfrm>
                  <a:off x="4649812" y="3440065"/>
                  <a:ext cx="1013644" cy="1013644"/>
                </a:xfrm>
                <a:prstGeom prst="ellipse">
                  <a:avLst/>
                </a:prstGeom>
                <a:solidFill>
                  <a:schemeClr val="tx2">
                    <a:alpha val="90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5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0" name="Pie 14">
                  <a:extLst>
                    <a:ext uri="{FF2B5EF4-FFF2-40B4-BE49-F238E27FC236}">
                      <a16:creationId xmlns:a16="http://schemas.microsoft.com/office/drawing/2014/main" id="{42888D36-9E2E-EA5D-6232-47A80737455A}"/>
                    </a:ext>
                  </a:extLst>
                </p:cNvPr>
                <p:cNvSpPr/>
                <p:nvPr/>
              </p:nvSpPr>
              <p:spPr>
                <a:xfrm flipH="1">
                  <a:off x="4649812" y="3440065"/>
                  <a:ext cx="1013644" cy="1013644"/>
                </a:xfrm>
                <a:prstGeom prst="pie">
                  <a:avLst>
                    <a:gd name="adj1" fmla="val 8092163"/>
                    <a:gd name="adj2" fmla="val 1620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421C297-D59A-D78A-0BA0-6CD7C3B907FE}"/>
                    </a:ext>
                  </a:extLst>
                </p:cNvPr>
                <p:cNvSpPr/>
                <p:nvPr/>
              </p:nvSpPr>
              <p:spPr>
                <a:xfrm>
                  <a:off x="4730680" y="3520933"/>
                  <a:ext cx="851908" cy="851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2D85D5E-C9E6-49F8-C705-E4595296F6D9}"/>
                  </a:ext>
                </a:extLst>
              </p:cNvPr>
              <p:cNvSpPr/>
              <p:nvPr/>
            </p:nvSpPr>
            <p:spPr>
              <a:xfrm>
                <a:off x="1646000" y="5238892"/>
                <a:ext cx="206162" cy="2061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50800" dir="5400000" algn="ctr" rotWithShape="0">
                  <a:srgbClr val="000000">
                    <a:alpha val="9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</p:grpSp>
        <p:sp>
          <p:nvSpPr>
            <p:cNvPr id="16" name="AutoShape 59">
              <a:extLst>
                <a:ext uri="{FF2B5EF4-FFF2-40B4-BE49-F238E27FC236}">
                  <a16:creationId xmlns:a16="http://schemas.microsoft.com/office/drawing/2014/main" id="{3CDD217E-EDBF-0631-5EAB-A95EA1FC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765" y="5049724"/>
              <a:ext cx="634428" cy="633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2E63406-6363-0BDD-70BA-502080785E12}"/>
              </a:ext>
            </a:extLst>
          </p:cNvPr>
          <p:cNvSpPr txBox="1"/>
          <p:nvPr/>
        </p:nvSpPr>
        <p:spPr>
          <a:xfrm>
            <a:off x="5996406" y="1491388"/>
            <a:ext cx="477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SB-359 CA Legislative Information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24" name="Picture 2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F46696F-4C77-3C8B-3145-3145459D5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69" y="2044107"/>
            <a:ext cx="5905500" cy="461645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3680CB4-77EB-1875-3B66-B10009EB98C1}"/>
              </a:ext>
            </a:extLst>
          </p:cNvPr>
          <p:cNvSpPr/>
          <p:nvPr/>
        </p:nvSpPr>
        <p:spPr>
          <a:xfrm>
            <a:off x="6096000" y="5352010"/>
            <a:ext cx="1717964" cy="29094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CA3EF38-6173-B433-6159-F0D4AA1323E1}"/>
              </a:ext>
            </a:extLst>
          </p:cNvPr>
          <p:cNvSpPr/>
          <p:nvPr/>
        </p:nvSpPr>
        <p:spPr>
          <a:xfrm>
            <a:off x="7024255" y="4121040"/>
            <a:ext cx="1052945" cy="29094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2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ADB1C1-343F-44C5-B731-B7FED81BF46F}"/>
              </a:ext>
            </a:extLst>
          </p:cNvPr>
          <p:cNvSpPr/>
          <p:nvPr/>
        </p:nvSpPr>
        <p:spPr>
          <a:xfrm>
            <a:off x="0" y="0"/>
            <a:ext cx="2628900" cy="390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DF88EA-5FCE-4E2B-9A5F-10C5E0545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2608"/>
          <a:stretch/>
        </p:blipFill>
        <p:spPr>
          <a:xfrm>
            <a:off x="827314" y="769257"/>
            <a:ext cx="3722286" cy="5031486"/>
          </a:xfr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AB1F52-1517-494D-BA7B-272A4DACC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DB652-C9FE-8D63-62EC-2D8A7B5E4F05}"/>
              </a:ext>
            </a:extLst>
          </p:cNvPr>
          <p:cNvSpPr txBox="1"/>
          <p:nvPr/>
        </p:nvSpPr>
        <p:spPr>
          <a:xfrm>
            <a:off x="3562621" y="166806"/>
            <a:ext cx="1028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California Math Placement Act of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C1F28-FCD0-8FA6-DA16-C74ACBBB988F}"/>
              </a:ext>
            </a:extLst>
          </p:cNvPr>
          <p:cNvSpPr txBox="1"/>
          <p:nvPr/>
        </p:nvSpPr>
        <p:spPr>
          <a:xfrm>
            <a:off x="4904509" y="113899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Need for the bill.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According to the author’s office, “Math misplacement occurs when 9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grade students are held back to repeat their 8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grade math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course…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Most universities, including the California State University and the University of California, require at least three years of math for college eligibility and prefer students who have taken high-level math courses such as Calculus or Advanced Placement Statistics.”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4DEF7-D2C3-283D-4DB0-3CD348C0DB4F}"/>
              </a:ext>
            </a:extLst>
          </p:cNvPr>
          <p:cNvSpPr txBox="1"/>
          <p:nvPr/>
        </p:nvSpPr>
        <p:spPr>
          <a:xfrm>
            <a:off x="4876799" y="3905250"/>
            <a:ext cx="69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What causes math misplacement?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32F2D2-F7DA-8962-A5A3-3DD84ABC75B3}"/>
              </a:ext>
            </a:extLst>
          </p:cNvPr>
          <p:cNvSpPr txBox="1"/>
          <p:nvPr/>
        </p:nvSpPr>
        <p:spPr>
          <a:xfrm>
            <a:off x="5164475" y="4323577"/>
            <a:ext cx="69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Lack of coordination between middle and high schools. 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37921B-2AB8-3FAC-4D62-881F5FD6E4B7}"/>
              </a:ext>
            </a:extLst>
          </p:cNvPr>
          <p:cNvSpPr txBox="1"/>
          <p:nvPr/>
        </p:nvSpPr>
        <p:spPr>
          <a:xfrm>
            <a:off x="5164475" y="4774578"/>
            <a:ext cx="69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Wide variation in course names. 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4E066F-45C4-D852-1543-08B2C74D8935}"/>
              </a:ext>
            </a:extLst>
          </p:cNvPr>
          <p:cNvSpPr txBox="1"/>
          <p:nvPr/>
        </p:nvSpPr>
        <p:spPr>
          <a:xfrm>
            <a:off x="5164475" y="5225579"/>
            <a:ext cx="69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Concern in high schools about quality of 8</a:t>
            </a:r>
            <a:r>
              <a:rPr lang="en-US" sz="11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grade algebra courses. 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8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54E9A-7F7F-45E6-9252-C80B1C39DB2E}"/>
              </a:ext>
            </a:extLst>
          </p:cNvPr>
          <p:cNvSpPr txBox="1"/>
          <p:nvPr/>
        </p:nvSpPr>
        <p:spPr>
          <a:xfrm>
            <a:off x="507597" y="1289219"/>
            <a:ext cx="536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Common Core Math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6259513" y="6080625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culprit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03E79-5FA0-43AF-89D1-5317473B3661}"/>
              </a:ext>
            </a:extLst>
          </p:cNvPr>
          <p:cNvSpPr txBox="1"/>
          <p:nvPr/>
        </p:nvSpPr>
        <p:spPr>
          <a:xfrm>
            <a:off x="543877" y="1903735"/>
            <a:ext cx="509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Coherence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0303"/>
            <a:ext cx="1371599" cy="54864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40B12B-D402-01D8-4687-4CBB6C6E2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2" t="18890" r="25000"/>
          <a:stretch/>
        </p:blipFill>
        <p:spPr>
          <a:xfrm>
            <a:off x="6372007" y="0"/>
            <a:ext cx="5276116" cy="695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C733F-12C8-0226-C682-4E8DD823BCDA}"/>
              </a:ext>
            </a:extLst>
          </p:cNvPr>
          <p:cNvSpPr txBox="1"/>
          <p:nvPr/>
        </p:nvSpPr>
        <p:spPr>
          <a:xfrm>
            <a:off x="646771" y="3429000"/>
            <a:ext cx="4560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does the Common Core link the topic of </a:t>
            </a:r>
            <a:r>
              <a:rPr lang="en-US" dirty="0">
                <a:latin typeface="+mj-lt"/>
              </a:rPr>
              <a:t>exponents </a:t>
            </a:r>
            <a:r>
              <a:rPr lang="en-US" dirty="0"/>
              <a:t>across grade levels?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3"/>
                </a:solidFill>
              </a:rPr>
              <a:t>Conversation with my son who just completed 5</a:t>
            </a:r>
            <a:r>
              <a:rPr lang="en-US" baseline="30000" dirty="0">
                <a:solidFill>
                  <a:schemeClr val="accent3"/>
                </a:solidFill>
              </a:rPr>
              <a:t>th</a:t>
            </a:r>
            <a:r>
              <a:rPr lang="en-US" dirty="0">
                <a:solidFill>
                  <a:schemeClr val="accent3"/>
                </a:solidFill>
              </a:rPr>
              <a:t> grade. June 2017.</a:t>
            </a:r>
          </a:p>
        </p:txBody>
      </p:sp>
    </p:spTree>
    <p:extLst>
      <p:ext uri="{BB962C8B-B14F-4D97-AF65-F5344CB8AC3E}">
        <p14:creationId xmlns:p14="http://schemas.microsoft.com/office/powerpoint/2010/main" val="329841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54E9A-7F7F-45E6-9252-C80B1C39DB2E}"/>
              </a:ext>
            </a:extLst>
          </p:cNvPr>
          <p:cNvSpPr txBox="1"/>
          <p:nvPr/>
        </p:nvSpPr>
        <p:spPr>
          <a:xfrm>
            <a:off x="507597" y="1289219"/>
            <a:ext cx="536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Common Core Math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6259513" y="6080625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culprit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03E79-5FA0-43AF-89D1-5317473B3661}"/>
              </a:ext>
            </a:extLst>
          </p:cNvPr>
          <p:cNvSpPr txBox="1"/>
          <p:nvPr/>
        </p:nvSpPr>
        <p:spPr>
          <a:xfrm>
            <a:off x="543877" y="1903735"/>
            <a:ext cx="509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Coherence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0303"/>
            <a:ext cx="1371599" cy="54864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40B12B-D402-01D8-4687-4CBB6C6E2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2" t="18890" r="25000"/>
          <a:stretch/>
        </p:blipFill>
        <p:spPr>
          <a:xfrm>
            <a:off x="6372007" y="0"/>
            <a:ext cx="5276116" cy="695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C733F-12C8-0226-C682-4E8DD823BCDA}"/>
              </a:ext>
            </a:extLst>
          </p:cNvPr>
          <p:cNvSpPr txBox="1"/>
          <p:nvPr/>
        </p:nvSpPr>
        <p:spPr>
          <a:xfrm>
            <a:off x="646771" y="3429000"/>
            <a:ext cx="4560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5NBT2</a:t>
            </a:r>
          </a:p>
          <a:p>
            <a:r>
              <a:rPr lang="en-US" dirty="0"/>
              <a:t>Explain patterns in the number of zeros of the product when multiplying a number by powers of 10, and explain patterns in</a:t>
            </a:r>
          </a:p>
          <a:p>
            <a:r>
              <a:rPr lang="en-US" dirty="0"/>
              <a:t>the placement of the decimal point when a decimal is multiplied or divided by a power of 10. Use whole-number exponents</a:t>
            </a:r>
          </a:p>
          <a:p>
            <a:r>
              <a:rPr lang="en-US" dirty="0"/>
              <a:t>to denote powers of 10.</a:t>
            </a:r>
          </a:p>
        </p:txBody>
      </p:sp>
    </p:spTree>
    <p:extLst>
      <p:ext uri="{BB962C8B-B14F-4D97-AF65-F5344CB8AC3E}">
        <p14:creationId xmlns:p14="http://schemas.microsoft.com/office/powerpoint/2010/main" val="3466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2B4C-30EB-4B04-9466-90D6E6A34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2989720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498020" y="3483386"/>
            <a:ext cx="381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7198761" y="1190171"/>
            <a:ext cx="948952" cy="988163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7198761" y="2891971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7198761" y="4593771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7198761" y="1389671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7198761" y="30628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7198761" y="47646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8408644" y="1297337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20 Years of CA Math.</a:t>
            </a:r>
          </a:p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K12 – CCC – CSU – UC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8408644" y="2989720"/>
            <a:ext cx="304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Where Are We Now?</a:t>
            </a:r>
          </a:p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Looming Crisis.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8408644" y="4682103"/>
            <a:ext cx="324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Path Forward.</a:t>
            </a:r>
          </a:p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Building Bridges.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4431380" y="189552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3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40AA93-217B-4D7A-9B58-B528AF057A02}"/>
              </a:ext>
            </a:extLst>
          </p:cNvPr>
          <p:cNvGraphicFramePr>
            <a:graphicFrameLocks noGrp="1"/>
          </p:cNvGraphicFramePr>
          <p:nvPr/>
        </p:nvGraphicFramePr>
        <p:xfrm>
          <a:off x="536029" y="1778533"/>
          <a:ext cx="10195034" cy="441594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711125">
                  <a:extLst>
                    <a:ext uri="{9D8B030D-6E8A-4147-A177-3AD203B41FA5}">
                      <a16:colId xmlns:a16="http://schemas.microsoft.com/office/drawing/2014/main" val="2861892327"/>
                    </a:ext>
                  </a:extLst>
                </a:gridCol>
                <a:gridCol w="2392770">
                  <a:extLst>
                    <a:ext uri="{9D8B030D-6E8A-4147-A177-3AD203B41FA5}">
                      <a16:colId xmlns:a16="http://schemas.microsoft.com/office/drawing/2014/main" val="268009229"/>
                    </a:ext>
                  </a:extLst>
                </a:gridCol>
                <a:gridCol w="3091139">
                  <a:extLst>
                    <a:ext uri="{9D8B030D-6E8A-4147-A177-3AD203B41FA5}">
                      <a16:colId xmlns:a16="http://schemas.microsoft.com/office/drawing/2014/main" val="4278936009"/>
                    </a:ext>
                  </a:extLst>
                </a:gridCol>
              </a:tblGrid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EAP Data (Level 4 CAASPP)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Juniors*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Math Ready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883372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Students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437,883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 (56,443)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44281205"/>
                  </a:ext>
                </a:extLst>
              </a:tr>
              <a:tr h="36626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327915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42,593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 (18,741)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449766681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104,873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 (19,926)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485525728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232,433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(11,622)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46881578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24,015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(720)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912496347"/>
                  </a:ext>
                </a:extLst>
              </a:tr>
              <a:tr h="366262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Status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3043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Low-Income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252,960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 (15,304)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112368090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Low-income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184,923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 (41,164)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795875056"/>
                  </a:ext>
                </a:extLst>
              </a:tr>
              <a:tr h="7533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*Only juniors with test scores are included in the calculation. </a:t>
                      </a:r>
                      <a:endParaRPr lang="en-US" sz="1600" b="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3607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F1DBAD-33B4-4A9C-97C7-14504598F1BA}"/>
              </a:ext>
            </a:extLst>
          </p:cNvPr>
          <p:cNvSpPr txBox="1"/>
          <p:nvPr/>
        </p:nvSpPr>
        <p:spPr>
          <a:xfrm>
            <a:off x="536029" y="1305299"/>
            <a:ext cx="10195033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Math Readiness Rates via the EAP, by Race and Income (2018)</a:t>
            </a:r>
            <a:endParaRPr lang="en-US" sz="1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C5E87-9252-4228-9090-660678ABA373}"/>
              </a:ext>
            </a:extLst>
          </p:cNvPr>
          <p:cNvSpPr txBox="1"/>
          <p:nvPr/>
        </p:nvSpPr>
        <p:spPr>
          <a:xfrm>
            <a:off x="0" y="343563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The Common Core Was Supposed to Fix All of This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0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7471A-DF45-42D2-44C1-44F1363EF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1602166"/>
            <a:ext cx="12264096" cy="4024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93093-F9FA-F954-FA06-46A21D310926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The Common Core Was Supposed to Fix All of This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0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43A47F67-FF07-22F8-2163-FBBD4060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" y="779543"/>
            <a:ext cx="11706803" cy="5451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EF2C0-E0CB-336E-7746-45C30FE3C5B3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The Common Core Was Supposed to Fix All of This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C30E6-E6E2-3F8A-B14C-BFFABE4AB244}"/>
              </a:ext>
            </a:extLst>
          </p:cNvPr>
          <p:cNvSpPr txBox="1"/>
          <p:nvPr/>
        </p:nvSpPr>
        <p:spPr>
          <a:xfrm>
            <a:off x="404870" y="6380165"/>
            <a:ext cx="6097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https://caaspp-elpac.ets.org/caaspp/</a:t>
            </a:r>
          </a:p>
        </p:txBody>
      </p:sp>
    </p:spTree>
    <p:extLst>
      <p:ext uri="{BB962C8B-B14F-4D97-AF65-F5344CB8AC3E}">
        <p14:creationId xmlns:p14="http://schemas.microsoft.com/office/powerpoint/2010/main" val="62295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2B4C-30EB-4B04-9466-90D6E6A34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2989720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CSU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498020" y="3483386"/>
            <a:ext cx="3817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Executive Order 1110 (EO 1110)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7198761" y="1190171"/>
            <a:ext cx="948952" cy="988163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7198761" y="2891971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7198761" y="4593771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7198761" y="1389671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7198761" y="30628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7198761" y="47646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8408643" y="1482003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Retires ELM </a:t>
            </a:r>
          </a:p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Placement Test.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8408643" y="2785886"/>
            <a:ext cx="304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Requires multiple measures for placement.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8408644" y="4487686"/>
            <a:ext cx="349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Eliminates stand-alone developmental math pre-requisite courses.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4431380" y="189552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201E3-1E8A-1A8B-D524-A91D6EBABA7F}"/>
              </a:ext>
            </a:extLst>
          </p:cNvPr>
          <p:cNvSpPr txBox="1"/>
          <p:nvPr/>
        </p:nvSpPr>
        <p:spPr>
          <a:xfrm>
            <a:off x="528724" y="4539269"/>
            <a:ext cx="34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</a:rPr>
              <a:t>Issued August 2, 2017</a:t>
            </a:r>
          </a:p>
        </p:txBody>
      </p:sp>
    </p:spTree>
    <p:extLst>
      <p:ext uri="{BB962C8B-B14F-4D97-AF65-F5344CB8AC3E}">
        <p14:creationId xmlns:p14="http://schemas.microsoft.com/office/powerpoint/2010/main" val="239031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175816" y="2728283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CSU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175816" y="3264628"/>
            <a:ext cx="3817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Math </a:t>
            </a:r>
          </a:p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Placement</a:t>
            </a:r>
          </a:p>
          <a:p>
            <a:r>
              <a:rPr lang="en-US" sz="24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(2017)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3045925" y="0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pic>
        <p:nvPicPr>
          <p:cNvPr id="2" name="Picture 1" descr="A picture containing text, computer, person, clothing&#10;&#10;Description automatically generated">
            <a:extLst>
              <a:ext uri="{FF2B5EF4-FFF2-40B4-BE49-F238E27FC236}">
                <a16:creationId xmlns:a16="http://schemas.microsoft.com/office/drawing/2014/main" id="{F289FF51-0647-C34B-849A-611EA6066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76" y="35644"/>
            <a:ext cx="8966941" cy="69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8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3013501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5001479" y="96982"/>
            <a:ext cx="632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CCC Assembly Bill 705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5126174" y="1263252"/>
            <a:ext cx="948952" cy="988163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5126174" y="2965052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5126174" y="4666852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5126174" y="1462752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5126174" y="3135967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5126174" y="4837767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6336057" y="1301226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Prohibits use of placement tests.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6336057" y="3031958"/>
            <a:ext cx="3916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Requires multiple measures for placement.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6336057" y="4668586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Restricts requirement of remedial courses.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E5806-7AD0-DFB0-99EE-28AA08BD458F}"/>
              </a:ext>
            </a:extLst>
          </p:cNvPr>
          <p:cNvSpPr txBox="1"/>
          <p:nvPr/>
        </p:nvSpPr>
        <p:spPr>
          <a:xfrm>
            <a:off x="8469714" y="6057496"/>
            <a:ext cx="372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AB 705 CA Legislative Information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7E3E2-DB22-5940-A699-DC2B6062AA2B}"/>
              </a:ext>
            </a:extLst>
          </p:cNvPr>
          <p:cNvSpPr/>
          <p:nvPr/>
        </p:nvSpPr>
        <p:spPr>
          <a:xfrm>
            <a:off x="152400" y="152400"/>
            <a:ext cx="2628900" cy="390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62F7A65-4954-7CBE-81FF-CF3E5FB5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2608"/>
          <a:stretch/>
        </p:blipFill>
        <p:spPr>
          <a:xfrm>
            <a:off x="979714" y="921657"/>
            <a:ext cx="3722286" cy="5031486"/>
          </a:xfrm>
          <a:custGeom>
            <a:avLst/>
            <a:gdLst>
              <a:gd name="connsiteX0" fmla="*/ 0 w 2797791"/>
              <a:gd name="connsiteY0" fmla="*/ 0 h 6373504"/>
              <a:gd name="connsiteX1" fmla="*/ 2797791 w 2797791"/>
              <a:gd name="connsiteY1" fmla="*/ 0 h 6373504"/>
              <a:gd name="connsiteX2" fmla="*/ 2797791 w 2797791"/>
              <a:gd name="connsiteY2" fmla="*/ 6373504 h 6373504"/>
              <a:gd name="connsiteX3" fmla="*/ 0 w 2797791"/>
              <a:gd name="connsiteY3" fmla="*/ 6373504 h 63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6373504">
                <a:moveTo>
                  <a:pt x="0" y="0"/>
                </a:moveTo>
                <a:lnTo>
                  <a:pt x="2797791" y="0"/>
                </a:lnTo>
                <a:lnTo>
                  <a:pt x="2797791" y="6373504"/>
                </a:lnTo>
                <a:lnTo>
                  <a:pt x="0" y="6373504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6891-D894-6659-648F-91B56497A096}"/>
              </a:ext>
            </a:extLst>
          </p:cNvPr>
          <p:cNvGrpSpPr/>
          <p:nvPr/>
        </p:nvGrpSpPr>
        <p:grpSpPr>
          <a:xfrm>
            <a:off x="7399770" y="5746157"/>
            <a:ext cx="914400" cy="914400"/>
            <a:chOff x="6586411" y="4646398"/>
            <a:chExt cx="1439998" cy="14399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9CA180-6511-5724-752D-5555EF77E83C}"/>
                </a:ext>
              </a:extLst>
            </p:cNvPr>
            <p:cNvGrpSpPr/>
            <p:nvPr/>
          </p:nvGrpSpPr>
          <p:grpSpPr>
            <a:xfrm>
              <a:off x="6586411" y="4646398"/>
              <a:ext cx="1439998" cy="1439997"/>
              <a:chOff x="572687" y="4146692"/>
              <a:chExt cx="1439997" cy="143999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3106B86-3F93-F155-AA53-59842D030088}"/>
                  </a:ext>
                </a:extLst>
              </p:cNvPr>
              <p:cNvGrpSpPr/>
              <p:nvPr/>
            </p:nvGrpSpPr>
            <p:grpSpPr>
              <a:xfrm>
                <a:off x="572687" y="4146692"/>
                <a:ext cx="1439997" cy="1439997"/>
                <a:chOff x="4649812" y="3440065"/>
                <a:chExt cx="1013644" cy="101364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FC87E65-52E8-A65D-0541-6C962F787163}"/>
                    </a:ext>
                  </a:extLst>
                </p:cNvPr>
                <p:cNvSpPr/>
                <p:nvPr/>
              </p:nvSpPr>
              <p:spPr>
                <a:xfrm>
                  <a:off x="4649812" y="3440065"/>
                  <a:ext cx="1013644" cy="1013644"/>
                </a:xfrm>
                <a:prstGeom prst="ellipse">
                  <a:avLst/>
                </a:prstGeom>
                <a:solidFill>
                  <a:schemeClr val="tx2">
                    <a:alpha val="90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5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7" name="Pie 14">
                  <a:extLst>
                    <a:ext uri="{FF2B5EF4-FFF2-40B4-BE49-F238E27FC236}">
                      <a16:creationId xmlns:a16="http://schemas.microsoft.com/office/drawing/2014/main" id="{1C85BFDF-1898-BC40-391C-80116ED0D530}"/>
                    </a:ext>
                  </a:extLst>
                </p:cNvPr>
                <p:cNvSpPr/>
                <p:nvPr/>
              </p:nvSpPr>
              <p:spPr>
                <a:xfrm flipH="1">
                  <a:off x="4649812" y="3440065"/>
                  <a:ext cx="1013644" cy="1013644"/>
                </a:xfrm>
                <a:prstGeom prst="pie">
                  <a:avLst>
                    <a:gd name="adj1" fmla="val 8092163"/>
                    <a:gd name="adj2" fmla="val 1620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245C839-1E8B-B233-509D-A1945002DB73}"/>
                    </a:ext>
                  </a:extLst>
                </p:cNvPr>
                <p:cNvSpPr/>
                <p:nvPr/>
              </p:nvSpPr>
              <p:spPr>
                <a:xfrm>
                  <a:off x="4730680" y="3520933"/>
                  <a:ext cx="851908" cy="851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DF85AE3-408A-08F6-D9A8-5BDB1320245B}"/>
                  </a:ext>
                </a:extLst>
              </p:cNvPr>
              <p:cNvSpPr/>
              <p:nvPr/>
            </p:nvSpPr>
            <p:spPr>
              <a:xfrm>
                <a:off x="1646000" y="5238892"/>
                <a:ext cx="206162" cy="2061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50800" dir="5400000" algn="ctr" rotWithShape="0">
                  <a:srgbClr val="000000">
                    <a:alpha val="9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</p:grpSp>
        <p:sp>
          <p:nvSpPr>
            <p:cNvPr id="15" name="AutoShape 59">
              <a:extLst>
                <a:ext uri="{FF2B5EF4-FFF2-40B4-BE49-F238E27FC236}">
                  <a16:creationId xmlns:a16="http://schemas.microsoft.com/office/drawing/2014/main" id="{0EE72175-75AA-F6B9-00C2-37349A3FD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765" y="5049724"/>
              <a:ext cx="634428" cy="633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F9EFA3-792C-4A57-0636-FA98D1CFD988}"/>
              </a:ext>
            </a:extLst>
          </p:cNvPr>
          <p:cNvSpPr txBox="1"/>
          <p:nvPr/>
        </p:nvSpPr>
        <p:spPr>
          <a:xfrm>
            <a:off x="5001479" y="671258"/>
            <a:ext cx="7387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[Approved by Governor October 13, 2017. Filed with Secretary of State October 13, 2017.]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19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2B4C-30EB-4B04-9466-90D6E6A34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3013501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AB 705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498020" y="3483386"/>
            <a:ext cx="381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Math Placement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4431380" y="189552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7579D2-655B-B8DA-70CB-62E4B7066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73804"/>
              </p:ext>
            </p:extLst>
          </p:nvPr>
        </p:nvGraphicFramePr>
        <p:xfrm>
          <a:off x="4790361" y="190243"/>
          <a:ext cx="6765194" cy="6195994"/>
        </p:xfrm>
        <a:graphic>
          <a:graphicData uri="http://schemas.openxmlformats.org/drawingml/2006/table">
            <a:tbl>
              <a:tblPr firstRow="1" firstCol="1" bandRow="1"/>
              <a:tblGrid>
                <a:gridCol w="3382597">
                  <a:extLst>
                    <a:ext uri="{9D8B030D-6E8A-4147-A177-3AD203B41FA5}">
                      <a16:colId xmlns:a16="http://schemas.microsoft.com/office/drawing/2014/main" val="3610558708"/>
                    </a:ext>
                  </a:extLst>
                </a:gridCol>
                <a:gridCol w="3382597">
                  <a:extLst>
                    <a:ext uri="{9D8B030D-6E8A-4147-A177-3AD203B41FA5}">
                      <a16:colId xmlns:a16="http://schemas.microsoft.com/office/drawing/2014/main" val="579306845"/>
                    </a:ext>
                  </a:extLst>
                </a:gridCol>
              </a:tblGrid>
              <a:tr h="7227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School Performance Metric for Statistics/Liberal Arts Mathematics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Recommended AB 705 Placement for Statistics/Liberal Arts Mathematics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146570"/>
                  </a:ext>
                </a:extLst>
              </a:tr>
              <a:tr h="14454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HSGPA ≥ 3.0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Success rate = 75%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Transfer-Level Statistics/Liberal Arts Mathematics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additional academic or concurrent support required for students 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689047"/>
                  </a:ext>
                </a:extLst>
              </a:tr>
              <a:tr h="14454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HSGPA from 2.3 to 2.9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Success rate = 50% 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Transfer-Level Statistics/Liberal Arts Mathematics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academic and concurrent support recommended for students 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529668"/>
                  </a:ext>
                </a:extLst>
              </a:tr>
              <a:tr h="18068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HSGPA &lt; 2.3</a:t>
                      </a:r>
                      <a:endParaRPr lang="en-US" sz="1800" spc="2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Success rate of 29% 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20" dirty="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Transfer-Level Statistics/Liberal Arts Mathematics</a:t>
                      </a:r>
                      <a:endParaRPr lang="en-US" sz="1800" spc="20" dirty="0">
                        <a:solidFill>
                          <a:srgbClr val="555759"/>
                        </a:solidFill>
                        <a:effectLst/>
                        <a:latin typeface="Source Sans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20" dirty="0">
                          <a:solidFill>
                            <a:srgbClr val="555759"/>
                          </a:solidFill>
                          <a:effectLst/>
                          <a:latin typeface="Source Sans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academic and concurrent support strongly recommended for students</a:t>
                      </a:r>
                    </a:p>
                  </a:txBody>
                  <a:tcPr marL="64333" marR="643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6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8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FD2756A0-1E09-DF5D-8610-D4EC5E54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"/>
            <a:ext cx="12192000" cy="6813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16A12-C183-1097-800B-63961D35F72F}"/>
              </a:ext>
            </a:extLst>
          </p:cNvPr>
          <p:cNvSpPr txBox="1"/>
          <p:nvPr/>
        </p:nvSpPr>
        <p:spPr>
          <a:xfrm>
            <a:off x="4477407" y="262076"/>
            <a:ext cx="583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March 13, 2020</a:t>
            </a:r>
          </a:p>
        </p:txBody>
      </p:sp>
    </p:spTree>
    <p:extLst>
      <p:ext uri="{BB962C8B-B14F-4D97-AF65-F5344CB8AC3E}">
        <p14:creationId xmlns:p14="http://schemas.microsoft.com/office/powerpoint/2010/main" val="3922779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5B419E2-3B7B-8C55-BDA7-8EAA5FBFA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3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EF2C0-E0CB-336E-7746-45C30FE3C5B3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CAASPP Outcomes, 2022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91DEC9A6-7297-4CB0-22BF-31BC5222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3" y="1047749"/>
            <a:ext cx="11059968" cy="497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2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09BA43F3-586C-F833-50CC-FC3B205D4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r="-1" b="5265"/>
          <a:stretch/>
        </p:blipFill>
        <p:spPr>
          <a:xfrm>
            <a:off x="3059" y="10"/>
            <a:ext cx="1218894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45987A-3A2E-45FE-947D-464BBA890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2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12">
            <a:extLst>
              <a:ext uri="{FF2B5EF4-FFF2-40B4-BE49-F238E27FC236}">
                <a16:creationId xmlns:a16="http://schemas.microsoft.com/office/drawing/2014/main" id="{978B940A-3DB0-438A-DEAA-B0F1F53E0D15}"/>
              </a:ext>
            </a:extLst>
          </p:cNvPr>
          <p:cNvSpPr txBox="1">
            <a:spLocks/>
          </p:cNvSpPr>
          <p:nvPr/>
        </p:nvSpPr>
        <p:spPr>
          <a:xfrm>
            <a:off x="6074227" y="1122363"/>
            <a:ext cx="553608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4100" spc="-5" dirty="0">
                <a:solidFill>
                  <a:srgbClr val="FFFFFF"/>
                </a:solidFill>
              </a:rPr>
              <a:t>How Many People Consider Themselves Bad at Math?</a:t>
            </a:r>
            <a:endParaRPr lang="en-US" sz="41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779978-F1B9-4E8B-A4EF-28C72FBE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C36E61-C478-4C2F-846E-EBA0DF57D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5A0A10-55DC-A619-88B0-F11F47B357CA}"/>
              </a:ext>
            </a:extLst>
          </p:cNvPr>
          <p:cNvSpPr txBox="1"/>
          <p:nvPr/>
        </p:nvSpPr>
        <p:spPr>
          <a:xfrm>
            <a:off x="9637159" y="4860477"/>
            <a:ext cx="216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= none</a:t>
            </a:r>
          </a:p>
          <a:p>
            <a:r>
              <a:rPr lang="en-US" dirty="0">
                <a:solidFill>
                  <a:schemeClr val="bg1"/>
                </a:solidFill>
              </a:rPr>
              <a:t>1  = rare/few</a:t>
            </a:r>
          </a:p>
          <a:p>
            <a:r>
              <a:rPr lang="en-US" dirty="0">
                <a:solidFill>
                  <a:schemeClr val="bg1"/>
                </a:solidFill>
              </a:rPr>
              <a:t>2 = common/many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70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91DEC9A6-7297-4CB0-22BF-31BC5222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82" y="2585604"/>
            <a:ext cx="8530979" cy="3840479"/>
          </a:xfrm>
          <a:prstGeom prst="rect">
            <a:avLst/>
          </a:prstGeom>
        </p:spPr>
      </p:pic>
      <p:pic>
        <p:nvPicPr>
          <p:cNvPr id="2" name="Picture 1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40785719-D43C-4E87-5A1F-9BD882DCD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65" y="-219966"/>
            <a:ext cx="8530979" cy="39724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E2F289-E036-8EDD-2A4B-1C38FFBA730F}"/>
              </a:ext>
            </a:extLst>
          </p:cNvPr>
          <p:cNvSpPr/>
          <p:nvPr/>
        </p:nvSpPr>
        <p:spPr>
          <a:xfrm>
            <a:off x="1427310" y="-219966"/>
            <a:ext cx="9642468" cy="12452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D54D1A-106A-07DD-ED8F-8DB38657A134}"/>
              </a:ext>
            </a:extLst>
          </p:cNvPr>
          <p:cNvSpPr txBox="1"/>
          <p:nvPr/>
        </p:nvSpPr>
        <p:spPr>
          <a:xfrm>
            <a:off x="440516" y="2096487"/>
            <a:ext cx="144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21E10-9B88-5B5E-5109-C7D32A2637B4}"/>
              </a:ext>
            </a:extLst>
          </p:cNvPr>
          <p:cNvSpPr txBox="1"/>
          <p:nvPr/>
        </p:nvSpPr>
        <p:spPr>
          <a:xfrm>
            <a:off x="454371" y="4728106"/>
            <a:ext cx="1441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4B104-8BF0-0096-00CF-B7E2BB34D3D2}"/>
              </a:ext>
            </a:extLst>
          </p:cNvPr>
          <p:cNvSpPr/>
          <p:nvPr/>
        </p:nvSpPr>
        <p:spPr>
          <a:xfrm>
            <a:off x="9958281" y="2806399"/>
            <a:ext cx="1925486" cy="12452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DC0F5-545C-909B-9E09-D21F39948246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The Learning Loss?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2B4C-30EB-4B04-9466-90D6E6A34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280" y="0"/>
            <a:ext cx="2797791" cy="6373504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2989720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498020" y="3483386"/>
            <a:ext cx="381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7198761" y="1190171"/>
            <a:ext cx="948952" cy="988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7198761" y="2891971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7198761" y="4593771"/>
            <a:ext cx="948952" cy="9881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7198761" y="1389671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7198761" y="30628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7198761" y="47646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8408644" y="1297337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20 Years of CA Math.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K12 – CCC – CSU – UC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8408644" y="2989720"/>
            <a:ext cx="304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Where Are We Now?</a:t>
            </a:r>
          </a:p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Looming Crisis.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8408644" y="4682103"/>
            <a:ext cx="324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Path Forward.</a:t>
            </a:r>
          </a:p>
          <a:p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Building Bridges.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4431380" y="189552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8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3013501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5001479" y="96982"/>
            <a:ext cx="632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CCC Assembly Bill 1705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5126174" y="1263252"/>
            <a:ext cx="948952" cy="988163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5126174" y="2965052"/>
            <a:ext cx="948952" cy="98816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5126174" y="4666852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5126174" y="1462752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5126174" y="3135967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5126174" y="4837767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6336057" y="1294153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Stronger enforcement of AB 705.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6336057" y="3031958"/>
            <a:ext cx="4876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Prohibits repetition of  courses passed in high school.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6336057" y="4902489"/>
            <a:ext cx="426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Restricts time to Calculus.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E5806-7AD0-DFB0-99EE-28AA08BD458F}"/>
              </a:ext>
            </a:extLst>
          </p:cNvPr>
          <p:cNvSpPr txBox="1"/>
          <p:nvPr/>
        </p:nvSpPr>
        <p:spPr>
          <a:xfrm>
            <a:off x="8469714" y="6057496"/>
            <a:ext cx="372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AB 705 CA Legislative Information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B7E3E2-DB22-5940-A699-DC2B6062AA2B}"/>
              </a:ext>
            </a:extLst>
          </p:cNvPr>
          <p:cNvSpPr/>
          <p:nvPr/>
        </p:nvSpPr>
        <p:spPr>
          <a:xfrm>
            <a:off x="152400" y="152400"/>
            <a:ext cx="2628900" cy="390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62F7A65-4954-7CBE-81FF-CF3E5FB5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12608"/>
          <a:stretch/>
        </p:blipFill>
        <p:spPr>
          <a:xfrm>
            <a:off x="979714" y="921657"/>
            <a:ext cx="3722286" cy="5031486"/>
          </a:xfrm>
          <a:custGeom>
            <a:avLst/>
            <a:gdLst>
              <a:gd name="connsiteX0" fmla="*/ 0 w 2797791"/>
              <a:gd name="connsiteY0" fmla="*/ 0 h 6373504"/>
              <a:gd name="connsiteX1" fmla="*/ 2797791 w 2797791"/>
              <a:gd name="connsiteY1" fmla="*/ 0 h 6373504"/>
              <a:gd name="connsiteX2" fmla="*/ 2797791 w 2797791"/>
              <a:gd name="connsiteY2" fmla="*/ 6373504 h 6373504"/>
              <a:gd name="connsiteX3" fmla="*/ 0 w 2797791"/>
              <a:gd name="connsiteY3" fmla="*/ 6373504 h 63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791" h="6373504">
                <a:moveTo>
                  <a:pt x="0" y="0"/>
                </a:moveTo>
                <a:lnTo>
                  <a:pt x="2797791" y="0"/>
                </a:lnTo>
                <a:lnTo>
                  <a:pt x="2797791" y="6373504"/>
                </a:lnTo>
                <a:lnTo>
                  <a:pt x="0" y="6373504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6891-D894-6659-648F-91B56497A096}"/>
              </a:ext>
            </a:extLst>
          </p:cNvPr>
          <p:cNvGrpSpPr/>
          <p:nvPr/>
        </p:nvGrpSpPr>
        <p:grpSpPr>
          <a:xfrm>
            <a:off x="7399770" y="5746157"/>
            <a:ext cx="914400" cy="914400"/>
            <a:chOff x="6586411" y="4646398"/>
            <a:chExt cx="1439998" cy="14399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9CA180-6511-5724-752D-5555EF77E83C}"/>
                </a:ext>
              </a:extLst>
            </p:cNvPr>
            <p:cNvGrpSpPr/>
            <p:nvPr/>
          </p:nvGrpSpPr>
          <p:grpSpPr>
            <a:xfrm>
              <a:off x="6586411" y="4646398"/>
              <a:ext cx="1439998" cy="1439997"/>
              <a:chOff x="572687" y="4146692"/>
              <a:chExt cx="1439997" cy="143999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3106B86-3F93-F155-AA53-59842D030088}"/>
                  </a:ext>
                </a:extLst>
              </p:cNvPr>
              <p:cNvGrpSpPr/>
              <p:nvPr/>
            </p:nvGrpSpPr>
            <p:grpSpPr>
              <a:xfrm>
                <a:off x="572687" y="4146692"/>
                <a:ext cx="1439997" cy="1439997"/>
                <a:chOff x="4649812" y="3440065"/>
                <a:chExt cx="1013644" cy="101364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FC87E65-52E8-A65D-0541-6C962F787163}"/>
                    </a:ext>
                  </a:extLst>
                </p:cNvPr>
                <p:cNvSpPr/>
                <p:nvPr/>
              </p:nvSpPr>
              <p:spPr>
                <a:xfrm>
                  <a:off x="4649812" y="3440065"/>
                  <a:ext cx="1013644" cy="1013644"/>
                </a:xfrm>
                <a:prstGeom prst="ellipse">
                  <a:avLst/>
                </a:prstGeom>
                <a:solidFill>
                  <a:schemeClr val="tx2">
                    <a:alpha val="90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5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7" name="Pie 14">
                  <a:extLst>
                    <a:ext uri="{FF2B5EF4-FFF2-40B4-BE49-F238E27FC236}">
                      <a16:creationId xmlns:a16="http://schemas.microsoft.com/office/drawing/2014/main" id="{1C85BFDF-1898-BC40-391C-80116ED0D530}"/>
                    </a:ext>
                  </a:extLst>
                </p:cNvPr>
                <p:cNvSpPr/>
                <p:nvPr/>
              </p:nvSpPr>
              <p:spPr>
                <a:xfrm flipH="1">
                  <a:off x="4649812" y="3440065"/>
                  <a:ext cx="1013644" cy="1013644"/>
                </a:xfrm>
                <a:prstGeom prst="pie">
                  <a:avLst>
                    <a:gd name="adj1" fmla="val 8092163"/>
                    <a:gd name="adj2" fmla="val 1620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245C839-1E8B-B233-509D-A1945002DB73}"/>
                    </a:ext>
                  </a:extLst>
                </p:cNvPr>
                <p:cNvSpPr/>
                <p:nvPr/>
              </p:nvSpPr>
              <p:spPr>
                <a:xfrm>
                  <a:off x="4730680" y="3520933"/>
                  <a:ext cx="851908" cy="851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DF85AE3-408A-08F6-D9A8-5BDB1320245B}"/>
                  </a:ext>
                </a:extLst>
              </p:cNvPr>
              <p:cNvSpPr/>
              <p:nvPr/>
            </p:nvSpPr>
            <p:spPr>
              <a:xfrm>
                <a:off x="1646000" y="5238892"/>
                <a:ext cx="206162" cy="2061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50800" dir="5400000" algn="ctr" rotWithShape="0">
                  <a:srgbClr val="000000">
                    <a:alpha val="9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</p:grpSp>
        <p:sp>
          <p:nvSpPr>
            <p:cNvPr id="15" name="AutoShape 59">
              <a:extLst>
                <a:ext uri="{FF2B5EF4-FFF2-40B4-BE49-F238E27FC236}">
                  <a16:creationId xmlns:a16="http://schemas.microsoft.com/office/drawing/2014/main" id="{0EE72175-75AA-F6B9-00C2-37349A3FD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765" y="5049724"/>
              <a:ext cx="634428" cy="633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F9EFA3-792C-4A57-0636-FA98D1CFD988}"/>
              </a:ext>
            </a:extLst>
          </p:cNvPr>
          <p:cNvSpPr txBox="1"/>
          <p:nvPr/>
        </p:nvSpPr>
        <p:spPr>
          <a:xfrm>
            <a:off x="5001479" y="671258"/>
            <a:ext cx="7387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[Approved by Governor Sept 30, 2022. Filed with Secretary of State Sept 30, 2022.]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97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B534FA-AC37-43D2-8882-5FEF6F48176E}"/>
              </a:ext>
            </a:extLst>
          </p:cNvPr>
          <p:cNvSpPr txBox="1"/>
          <p:nvPr/>
        </p:nvSpPr>
        <p:spPr>
          <a:xfrm>
            <a:off x="451162" y="5996730"/>
            <a:ext cx="9923327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https://www.cde.ca.gov/ci/gs/hs/hsgrmath.asp</a:t>
            </a:r>
            <a:endParaRPr lang="en-US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also 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 Neue"/>
              </a:rPr>
              <a:t>EC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 Section 51224.5</a:t>
            </a:r>
            <a:endParaRPr lang="en-US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3E068-48EC-4CB0-8830-63C550C6D158}"/>
              </a:ext>
            </a:extLst>
          </p:cNvPr>
          <p:cNvSpPr txBox="1"/>
          <p:nvPr/>
        </p:nvSpPr>
        <p:spPr>
          <a:xfrm>
            <a:off x="0" y="221351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High School Math Requirement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59CF0183-0A27-DA5A-4956-E57BAC2F5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4" y="861270"/>
            <a:ext cx="11093434" cy="43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25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D3E068-48EC-4CB0-8830-63C550C6D158}"/>
              </a:ext>
            </a:extLst>
          </p:cNvPr>
          <p:cNvSpPr txBox="1"/>
          <p:nvPr/>
        </p:nvSpPr>
        <p:spPr>
          <a:xfrm>
            <a:off x="0" y="221351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UC Validation Policy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914D2-96BD-C0C1-7D9C-B3F5F1784D44}"/>
              </a:ext>
            </a:extLst>
          </p:cNvPr>
          <p:cNvSpPr txBox="1"/>
          <p:nvPr/>
        </p:nvSpPr>
        <p:spPr>
          <a:xfrm>
            <a:off x="512618" y="1704109"/>
            <a:ext cx="1118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a student has successfully completed advanced work (earning a grade of C or better) in an area of sequential knowledge, the students is presumed to have completed the lower-level coursework.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5AE9D-2A34-355C-4F43-672033D3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791" y="2527521"/>
            <a:ext cx="5172942" cy="3389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164F54-B268-2FB5-6CA8-4A7FC3E89763}"/>
              </a:ext>
            </a:extLst>
          </p:cNvPr>
          <p:cNvSpPr txBox="1"/>
          <p:nvPr/>
        </p:nvSpPr>
        <p:spPr>
          <a:xfrm>
            <a:off x="512618" y="861270"/>
            <a:ext cx="1118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Quick Reference Guide to UC Admissions, August 2022</a:t>
            </a:r>
          </a:p>
        </p:txBody>
      </p:sp>
      <p:pic>
        <p:nvPicPr>
          <p:cNvPr id="13" name="Picture 1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879C0141-31D2-E8E5-E8E4-F64CE05A9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1" y="2531511"/>
            <a:ext cx="5140614" cy="33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64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6259513" y="6080625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culprit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0303"/>
            <a:ext cx="1371599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0B12B-D402-01D8-4687-4CBB6C6E2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685"/>
          <a:stretch/>
        </p:blipFill>
        <p:spPr>
          <a:xfrm>
            <a:off x="6372007" y="0"/>
            <a:ext cx="5276116" cy="69542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952C97-AF5A-4CB1-10BD-E4126C1BAB98}"/>
              </a:ext>
            </a:extLst>
          </p:cNvPr>
          <p:cNvGrpSpPr/>
          <p:nvPr/>
        </p:nvGrpSpPr>
        <p:grpSpPr>
          <a:xfrm>
            <a:off x="2172972" y="5623425"/>
            <a:ext cx="731520" cy="731520"/>
            <a:chOff x="6586411" y="4646398"/>
            <a:chExt cx="1439998" cy="14399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BF0CC4-C866-ABB7-205B-5376345836FC}"/>
                </a:ext>
              </a:extLst>
            </p:cNvPr>
            <p:cNvGrpSpPr/>
            <p:nvPr/>
          </p:nvGrpSpPr>
          <p:grpSpPr>
            <a:xfrm>
              <a:off x="6586411" y="4646398"/>
              <a:ext cx="1439998" cy="1439997"/>
              <a:chOff x="572687" y="4146692"/>
              <a:chExt cx="1439997" cy="143999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6DF4403-E774-21FD-AFF5-4ECA37D6AF4D}"/>
                  </a:ext>
                </a:extLst>
              </p:cNvPr>
              <p:cNvGrpSpPr/>
              <p:nvPr/>
            </p:nvGrpSpPr>
            <p:grpSpPr>
              <a:xfrm>
                <a:off x="572687" y="4146692"/>
                <a:ext cx="1439997" cy="1439997"/>
                <a:chOff x="4649812" y="3440065"/>
                <a:chExt cx="1013644" cy="1013644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DBF7DB2-121E-A568-23FC-17B8BA3D7D53}"/>
                    </a:ext>
                  </a:extLst>
                </p:cNvPr>
                <p:cNvSpPr/>
                <p:nvPr/>
              </p:nvSpPr>
              <p:spPr>
                <a:xfrm>
                  <a:off x="4649812" y="3440065"/>
                  <a:ext cx="1013644" cy="1013644"/>
                </a:xfrm>
                <a:prstGeom prst="ellipse">
                  <a:avLst/>
                </a:prstGeom>
                <a:solidFill>
                  <a:schemeClr val="tx2">
                    <a:alpha val="90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56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4" name="Pie 14">
                  <a:extLst>
                    <a:ext uri="{FF2B5EF4-FFF2-40B4-BE49-F238E27FC236}">
                      <a16:creationId xmlns:a16="http://schemas.microsoft.com/office/drawing/2014/main" id="{CDC6A7E9-FC9B-500D-F8F3-A86C843A5FB4}"/>
                    </a:ext>
                  </a:extLst>
                </p:cNvPr>
                <p:cNvSpPr/>
                <p:nvPr/>
              </p:nvSpPr>
              <p:spPr>
                <a:xfrm flipH="1">
                  <a:off x="4649812" y="3440065"/>
                  <a:ext cx="1013644" cy="1013644"/>
                </a:xfrm>
                <a:prstGeom prst="pie">
                  <a:avLst>
                    <a:gd name="adj1" fmla="val 8092163"/>
                    <a:gd name="adj2" fmla="val 1620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FAC8AD-A4EC-8A32-09FE-68AD662A182C}"/>
                    </a:ext>
                  </a:extLst>
                </p:cNvPr>
                <p:cNvSpPr/>
                <p:nvPr/>
              </p:nvSpPr>
              <p:spPr>
                <a:xfrm>
                  <a:off x="4730680" y="3520933"/>
                  <a:ext cx="851908" cy="851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dirty="0">
                    <a:solidFill>
                      <a:schemeClr val="tx2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24434A0-575F-37F5-2B19-D0FC79106FE5}"/>
                  </a:ext>
                </a:extLst>
              </p:cNvPr>
              <p:cNvSpPr/>
              <p:nvPr/>
            </p:nvSpPr>
            <p:spPr>
              <a:xfrm>
                <a:off x="1646000" y="5238892"/>
                <a:ext cx="206162" cy="20616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50800" dir="5400000" algn="ctr" rotWithShape="0">
                  <a:srgbClr val="000000">
                    <a:alpha val="9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</p:grpSp>
        <p:sp>
          <p:nvSpPr>
            <p:cNvPr id="19" name="AutoShape 59">
              <a:extLst>
                <a:ext uri="{FF2B5EF4-FFF2-40B4-BE49-F238E27FC236}">
                  <a16:creationId xmlns:a16="http://schemas.microsoft.com/office/drawing/2014/main" id="{083416AF-EB2E-4CC1-AC14-A6819EB2F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765" y="5049724"/>
              <a:ext cx="634428" cy="633346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pPr algn="ctr" defTabSz="228543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D6D33D5-6220-7A40-F154-1694E3C24567}"/>
              </a:ext>
            </a:extLst>
          </p:cNvPr>
          <p:cNvSpPr txBox="1"/>
          <p:nvPr/>
        </p:nvSpPr>
        <p:spPr>
          <a:xfrm>
            <a:off x="2948411" y="5819907"/>
            <a:ext cx="269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5"/>
              </a:rPr>
              <a:t>Proposed Framework and updates.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DDF0F-F52E-9262-13D0-076B195509EF}"/>
              </a:ext>
            </a:extLst>
          </p:cNvPr>
          <p:cNvSpPr txBox="1"/>
          <p:nvPr/>
        </p:nvSpPr>
        <p:spPr>
          <a:xfrm>
            <a:off x="543877" y="1844449"/>
            <a:ext cx="4540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Timeline 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pproved by the State Board of Education on May 8, 2019; revised on September 11, 2019, May 7, 2020, July 14, 2021, November 3, 2021, and July 13, 2022.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9B2D27-BBD0-F2CE-A1B9-BEF1E42E8CBF}"/>
              </a:ext>
            </a:extLst>
          </p:cNvPr>
          <p:cNvSpPr txBox="1"/>
          <p:nvPr/>
        </p:nvSpPr>
        <p:spPr>
          <a:xfrm>
            <a:off x="543877" y="19700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solidFill>
                  <a:schemeClr val="accent1"/>
                </a:solidFill>
                <a:effectLst/>
                <a:latin typeface="+mj-lt"/>
              </a:rPr>
              <a:t>Mathematics Framework Revision Timeline</a:t>
            </a:r>
          </a:p>
        </p:txBody>
      </p:sp>
    </p:spTree>
    <p:extLst>
      <p:ext uri="{BB962C8B-B14F-4D97-AF65-F5344CB8AC3E}">
        <p14:creationId xmlns:p14="http://schemas.microsoft.com/office/powerpoint/2010/main" val="3246258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B2B4C-30EB-4B04-9466-90D6E6A34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280" y="0"/>
            <a:ext cx="2797791" cy="6373504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6787-5A17-47AE-977D-E944C476D04D}"/>
              </a:ext>
            </a:extLst>
          </p:cNvPr>
          <p:cNvSpPr txBox="1"/>
          <p:nvPr/>
        </p:nvSpPr>
        <p:spPr>
          <a:xfrm>
            <a:off x="498020" y="2989720"/>
            <a:ext cx="381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98E7-8DA2-4F19-9D08-908224658BD1}"/>
              </a:ext>
            </a:extLst>
          </p:cNvPr>
          <p:cNvSpPr txBox="1"/>
          <p:nvPr/>
        </p:nvSpPr>
        <p:spPr>
          <a:xfrm>
            <a:off x="498020" y="3483386"/>
            <a:ext cx="381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Flow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49F7D9-FABE-4D3B-AAB9-E78930AF2DA0}"/>
              </a:ext>
            </a:extLst>
          </p:cNvPr>
          <p:cNvSpPr/>
          <p:nvPr/>
        </p:nvSpPr>
        <p:spPr>
          <a:xfrm>
            <a:off x="7198761" y="1190171"/>
            <a:ext cx="948952" cy="988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9D86-A8A8-4BB1-8006-A622CFF516F1}"/>
              </a:ext>
            </a:extLst>
          </p:cNvPr>
          <p:cNvSpPr/>
          <p:nvPr/>
        </p:nvSpPr>
        <p:spPr>
          <a:xfrm>
            <a:off x="7198761" y="2891969"/>
            <a:ext cx="948952" cy="988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BF8E-704C-48E3-BC03-7F4422120116}"/>
              </a:ext>
            </a:extLst>
          </p:cNvPr>
          <p:cNvSpPr/>
          <p:nvPr/>
        </p:nvSpPr>
        <p:spPr>
          <a:xfrm>
            <a:off x="7198761" y="4593769"/>
            <a:ext cx="948952" cy="9881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AFB262-00E0-4D45-A4DC-92E36BDAB33B}"/>
              </a:ext>
            </a:extLst>
          </p:cNvPr>
          <p:cNvSpPr txBox="1"/>
          <p:nvPr/>
        </p:nvSpPr>
        <p:spPr>
          <a:xfrm>
            <a:off x="7198761" y="1389671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DA70C-3F3E-4544-9C7C-E1C804774F16}"/>
              </a:ext>
            </a:extLst>
          </p:cNvPr>
          <p:cNvSpPr txBox="1"/>
          <p:nvPr/>
        </p:nvSpPr>
        <p:spPr>
          <a:xfrm>
            <a:off x="7198761" y="30628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3AD93-6ACB-4DC0-9C66-A9994CA4523A}"/>
              </a:ext>
            </a:extLst>
          </p:cNvPr>
          <p:cNvSpPr txBox="1"/>
          <p:nvPr/>
        </p:nvSpPr>
        <p:spPr>
          <a:xfrm>
            <a:off x="7198761" y="4764686"/>
            <a:ext cx="94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DA877-15A1-45A3-9703-9DDCBEB4BDB8}"/>
              </a:ext>
            </a:extLst>
          </p:cNvPr>
          <p:cNvSpPr txBox="1"/>
          <p:nvPr/>
        </p:nvSpPr>
        <p:spPr>
          <a:xfrm>
            <a:off x="8408644" y="1297337"/>
            <a:ext cx="34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20 Years of CA Math.</a:t>
            </a:r>
          </a:p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K12 – CCC – CSU – UC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A55FA-3789-4AF8-B145-2C33600AFE2D}"/>
              </a:ext>
            </a:extLst>
          </p:cNvPr>
          <p:cNvSpPr txBox="1"/>
          <p:nvPr/>
        </p:nvSpPr>
        <p:spPr>
          <a:xfrm>
            <a:off x="8408644" y="2989720"/>
            <a:ext cx="304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Where Are We Now?</a:t>
            </a:r>
          </a:p>
          <a:p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Looming Crisis.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1A7FFC-40FB-45FC-A5F7-2B3B676D26A1}"/>
              </a:ext>
            </a:extLst>
          </p:cNvPr>
          <p:cNvSpPr txBox="1"/>
          <p:nvPr/>
        </p:nvSpPr>
        <p:spPr>
          <a:xfrm>
            <a:off x="8408644" y="4682103"/>
            <a:ext cx="324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Path Forward.</a:t>
            </a:r>
          </a:p>
          <a:p>
            <a:r>
              <a:rPr lang="en-US" sz="24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Building Bridges.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E1EEE5-9739-439F-A618-D4E396CB366C}"/>
              </a:ext>
            </a:extLst>
          </p:cNvPr>
          <p:cNvSpPr/>
          <p:nvPr/>
        </p:nvSpPr>
        <p:spPr>
          <a:xfrm>
            <a:off x="4431380" y="189552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BE63BD7-327B-4AC8-9E1B-89C0A735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6" y="6111917"/>
            <a:ext cx="137159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4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AAA1FF-C5BE-187F-D9C7-FD98B0A6C71B}"/>
              </a:ext>
            </a:extLst>
          </p:cNvPr>
          <p:cNvSpPr/>
          <p:nvPr/>
        </p:nvSpPr>
        <p:spPr>
          <a:xfrm>
            <a:off x="878158" y="2642059"/>
            <a:ext cx="4603530" cy="154881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3476AA-9024-B86A-9792-98CE61D34F04}"/>
              </a:ext>
            </a:extLst>
          </p:cNvPr>
          <p:cNvSpPr/>
          <p:nvPr/>
        </p:nvSpPr>
        <p:spPr>
          <a:xfrm>
            <a:off x="9514404" y="2639609"/>
            <a:ext cx="182880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67688-6757-F4A7-F550-D3642F117C05}"/>
              </a:ext>
            </a:extLst>
          </p:cNvPr>
          <p:cNvSpPr/>
          <p:nvPr/>
        </p:nvSpPr>
        <p:spPr>
          <a:xfrm>
            <a:off x="5491334" y="2639609"/>
            <a:ext cx="27432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A38D25-8AA8-F9A4-6128-9428FFD8A03A}"/>
              </a:ext>
            </a:extLst>
          </p:cNvPr>
          <p:cNvSpPr/>
          <p:nvPr/>
        </p:nvSpPr>
        <p:spPr>
          <a:xfrm>
            <a:off x="5769614" y="2642242"/>
            <a:ext cx="685800" cy="1551847"/>
          </a:xfrm>
          <a:prstGeom prst="rect">
            <a:avLst/>
          </a:prstGeom>
          <a:solidFill>
            <a:srgbClr val="21B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B1A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14621-7709-1A21-41CC-78064CE2181B}"/>
              </a:ext>
            </a:extLst>
          </p:cNvPr>
          <p:cNvSpPr/>
          <p:nvPr/>
        </p:nvSpPr>
        <p:spPr>
          <a:xfrm>
            <a:off x="6454495" y="2639609"/>
            <a:ext cx="27432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53B6B-50A0-8DE6-88F4-8AA2846E45A3}"/>
              </a:ext>
            </a:extLst>
          </p:cNvPr>
          <p:cNvSpPr/>
          <p:nvPr/>
        </p:nvSpPr>
        <p:spPr>
          <a:xfrm>
            <a:off x="7662591" y="2639609"/>
            <a:ext cx="365760" cy="1554480"/>
          </a:xfrm>
          <a:prstGeom prst="rect">
            <a:avLst/>
          </a:prstGeom>
          <a:solidFill>
            <a:srgbClr val="21B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DC545C-32B4-18EE-CFAE-27E9309D6429}"/>
              </a:ext>
            </a:extLst>
          </p:cNvPr>
          <p:cNvSpPr/>
          <p:nvPr/>
        </p:nvSpPr>
        <p:spPr>
          <a:xfrm>
            <a:off x="7289680" y="2639609"/>
            <a:ext cx="36576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44212-C8A0-4645-F2A4-49876A1F5206}"/>
              </a:ext>
            </a:extLst>
          </p:cNvPr>
          <p:cNvSpPr/>
          <p:nvPr/>
        </p:nvSpPr>
        <p:spPr>
          <a:xfrm>
            <a:off x="6733889" y="2642058"/>
            <a:ext cx="548640" cy="1545797"/>
          </a:xfrm>
          <a:prstGeom prst="rect">
            <a:avLst/>
          </a:prstGeom>
          <a:solidFill>
            <a:srgbClr val="21B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0D1DD-3903-1739-0A91-A66446A64CD8}"/>
              </a:ext>
            </a:extLst>
          </p:cNvPr>
          <p:cNvSpPr txBox="1"/>
          <p:nvPr/>
        </p:nvSpPr>
        <p:spPr>
          <a:xfrm>
            <a:off x="818870" y="4202517"/>
            <a:ext cx="4309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High School Math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4F1381-A95A-5738-3DFE-EA1DC312F68B}"/>
              </a:ext>
            </a:extLst>
          </p:cNvPr>
          <p:cNvSpPr txBox="1"/>
          <p:nvPr/>
        </p:nvSpPr>
        <p:spPr>
          <a:xfrm>
            <a:off x="7928399" y="4202517"/>
            <a:ext cx="3476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Gateway College Math Course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5AAC4-5A18-CAA7-EB36-720C60E1BA5B}"/>
              </a:ext>
            </a:extLst>
          </p:cNvPr>
          <p:cNvSpPr txBox="1"/>
          <p:nvPr/>
        </p:nvSpPr>
        <p:spPr>
          <a:xfrm>
            <a:off x="609692" y="59708"/>
            <a:ext cx="1029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Dual Enrollment Math Bridge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E56DF-C8B5-1D4B-DA9C-46FCF6640062}"/>
              </a:ext>
            </a:extLst>
          </p:cNvPr>
          <p:cNvSpPr txBox="1"/>
          <p:nvPr/>
        </p:nvSpPr>
        <p:spPr>
          <a:xfrm>
            <a:off x="609692" y="53945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8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 Seamless Transition for Students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E51A82-CC72-9B88-80A0-2D33FCAAAB38}"/>
              </a:ext>
            </a:extLst>
          </p:cNvPr>
          <p:cNvSpPr/>
          <p:nvPr/>
        </p:nvSpPr>
        <p:spPr>
          <a:xfrm>
            <a:off x="8034368" y="2639609"/>
            <a:ext cx="45720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8DB45-6B89-FF8D-D2D7-F2FC26FA7B8E}"/>
              </a:ext>
            </a:extLst>
          </p:cNvPr>
          <p:cNvSpPr/>
          <p:nvPr/>
        </p:nvSpPr>
        <p:spPr>
          <a:xfrm>
            <a:off x="8504449" y="2639609"/>
            <a:ext cx="279492" cy="1551260"/>
          </a:xfrm>
          <a:prstGeom prst="rect">
            <a:avLst/>
          </a:prstGeom>
          <a:solidFill>
            <a:srgbClr val="21B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683A7B-8AC7-B384-B2C3-A4906A9702C8}"/>
              </a:ext>
            </a:extLst>
          </p:cNvPr>
          <p:cNvSpPr/>
          <p:nvPr/>
        </p:nvSpPr>
        <p:spPr>
          <a:xfrm>
            <a:off x="8783941" y="2639609"/>
            <a:ext cx="54864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3DC515-37B4-44BE-6749-7913ADF7F53F}"/>
              </a:ext>
            </a:extLst>
          </p:cNvPr>
          <p:cNvSpPr/>
          <p:nvPr/>
        </p:nvSpPr>
        <p:spPr>
          <a:xfrm>
            <a:off x="9345462" y="2639609"/>
            <a:ext cx="182880" cy="1554480"/>
          </a:xfrm>
          <a:prstGeom prst="rect">
            <a:avLst/>
          </a:prstGeom>
          <a:solidFill>
            <a:srgbClr val="21B1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85289F-B2F6-E8B5-293E-DEDC70636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61" y="1331570"/>
            <a:ext cx="2048037" cy="1188720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FD88D995-E363-B9FB-F671-4ACBF8C5D4BC}"/>
              </a:ext>
            </a:extLst>
          </p:cNvPr>
          <p:cNvSpPr/>
          <p:nvPr/>
        </p:nvSpPr>
        <p:spPr>
          <a:xfrm rot="16200000">
            <a:off x="7874199" y="2204410"/>
            <a:ext cx="1023558" cy="585572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0A32E-8444-4667-199C-F322906F5BC2}"/>
              </a:ext>
            </a:extLst>
          </p:cNvPr>
          <p:cNvSpPr txBox="1"/>
          <p:nvPr/>
        </p:nvSpPr>
        <p:spPr>
          <a:xfrm>
            <a:off x="6410037" y="5749159"/>
            <a:ext cx="416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11</a:t>
            </a:r>
            <a:r>
              <a:rPr lang="en-US" sz="1600" baseline="30000" dirty="0">
                <a:latin typeface="Century Gothic" panose="020B0502020202020204" pitchFamily="34" charset="0"/>
              </a:rPr>
              <a:t>th</a:t>
            </a:r>
            <a:r>
              <a:rPr lang="en-US" sz="1600" dirty="0">
                <a:latin typeface="Century Gothic" panose="020B0502020202020204" pitchFamily="34" charset="0"/>
              </a:rPr>
              <a:t> or 12</a:t>
            </a:r>
            <a:r>
              <a:rPr lang="en-US" sz="1600" baseline="30000" dirty="0">
                <a:latin typeface="Century Gothic" panose="020B0502020202020204" pitchFamily="34" charset="0"/>
              </a:rPr>
              <a:t>th</a:t>
            </a:r>
            <a:r>
              <a:rPr lang="en-US" sz="1600" dirty="0">
                <a:latin typeface="Century Gothic" panose="020B0502020202020204" pitchFamily="34" charset="0"/>
              </a:rPr>
              <a:t> grade</a:t>
            </a:r>
          </a:p>
        </p:txBody>
      </p:sp>
    </p:spTree>
    <p:extLst>
      <p:ext uri="{BB962C8B-B14F-4D97-AF65-F5344CB8AC3E}">
        <p14:creationId xmlns:p14="http://schemas.microsoft.com/office/powerpoint/2010/main" val="2756199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1F9D96A9-5568-F8AD-63A9-BE39BE03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30" y="1217670"/>
            <a:ext cx="10610120" cy="4846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6EC08D-9BE1-4FDE-A962-60D5519A5C03}"/>
              </a:ext>
            </a:extLst>
          </p:cNvPr>
          <p:cNvSpPr txBox="1"/>
          <p:nvPr/>
        </p:nvSpPr>
        <p:spPr>
          <a:xfrm>
            <a:off x="609692" y="59708"/>
            <a:ext cx="1029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Target 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E0B06-E13E-4024-A42C-41088786B360}"/>
              </a:ext>
            </a:extLst>
          </p:cNvPr>
          <p:cNvSpPr txBox="1"/>
          <p:nvPr/>
        </p:nvSpPr>
        <p:spPr>
          <a:xfrm>
            <a:off x="641222" y="613379"/>
            <a:ext cx="11372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8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Students Avoiding Math</a:t>
            </a:r>
          </a:p>
        </p:txBody>
      </p:sp>
    </p:spTree>
    <p:extLst>
      <p:ext uri="{BB962C8B-B14F-4D97-AF65-F5344CB8AC3E}">
        <p14:creationId xmlns:p14="http://schemas.microsoft.com/office/powerpoint/2010/main" val="3959106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50D8804-5737-F047-B678-67E97D3191B2}"/>
              </a:ext>
            </a:extLst>
          </p:cNvPr>
          <p:cNvSpPr txBox="1"/>
          <p:nvPr/>
        </p:nvSpPr>
        <p:spPr>
          <a:xfrm>
            <a:off x="6985108" y="6269719"/>
            <a:ext cx="401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roxima Nova A Light" panose="02000506030000020004" pitchFamily="50" charset="0"/>
              </a:rPr>
              <a:t>All Community College Students</a:t>
            </a:r>
          </a:p>
          <a:p>
            <a:pPr algn="ctr"/>
            <a:r>
              <a:rPr lang="en-US" sz="1400" dirty="0">
                <a:latin typeface="Proxima Nova A Light" panose="02000506030000020004" pitchFamily="50" charset="0"/>
              </a:rPr>
              <a:t>(including Special Admits)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821BD11-E8DC-8E67-465A-D68C2435E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3971" y="1005962"/>
            <a:ext cx="1682496" cy="109728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873DD3D-3491-C5B6-3AB1-399F316A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7545" y="4185456"/>
            <a:ext cx="1545153" cy="10972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90291B-82FA-BF54-5F86-FCA45B75BC17}"/>
              </a:ext>
            </a:extLst>
          </p:cNvPr>
          <p:cNvSpPr txBox="1"/>
          <p:nvPr/>
        </p:nvSpPr>
        <p:spPr>
          <a:xfrm>
            <a:off x="7105275" y="5282736"/>
            <a:ext cx="401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roxima Nova A" panose="02000506030000020004" pitchFamily="50" charset="0"/>
              </a:rPr>
              <a:t>54%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BE8BCE-D399-2204-0515-CC4CBE0E4059}"/>
              </a:ext>
            </a:extLst>
          </p:cNvPr>
          <p:cNvSpPr txBox="1"/>
          <p:nvPr/>
        </p:nvSpPr>
        <p:spPr>
          <a:xfrm>
            <a:off x="6974031" y="2192263"/>
            <a:ext cx="401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roxima Nova A" panose="02000506030000020004" pitchFamily="50" charset="0"/>
              </a:rPr>
              <a:t>84%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E5568F-CEC7-E62E-51B2-371767DE16C8}"/>
              </a:ext>
            </a:extLst>
          </p:cNvPr>
          <p:cNvSpPr txBox="1"/>
          <p:nvPr/>
        </p:nvSpPr>
        <p:spPr>
          <a:xfrm>
            <a:off x="6974031" y="3176702"/>
            <a:ext cx="40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roxima Nova A Light" panose="02000506030000020004" pitchFamily="50" charset="0"/>
              </a:rPr>
              <a:t>Math Bridge High School Students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2334DCA-71C3-AF17-1A3B-201002068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" y="2443407"/>
            <a:ext cx="3344187" cy="194103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78D55EA-F7A4-723D-486B-958D7529BBC2}"/>
              </a:ext>
            </a:extLst>
          </p:cNvPr>
          <p:cNvCxnSpPr/>
          <p:nvPr/>
        </p:nvCxnSpPr>
        <p:spPr>
          <a:xfrm flipV="1">
            <a:off x="4683356" y="2172651"/>
            <a:ext cx="2194560" cy="640080"/>
          </a:xfrm>
          <a:prstGeom prst="straightConnector1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6C2870-1B97-8844-99B4-AE20BE2ABDE7}"/>
              </a:ext>
            </a:extLst>
          </p:cNvPr>
          <p:cNvCxnSpPr>
            <a:cxnSpLocks/>
          </p:cNvCxnSpPr>
          <p:nvPr/>
        </p:nvCxnSpPr>
        <p:spPr>
          <a:xfrm rot="2700000" flipV="1">
            <a:off x="4616681" y="4096701"/>
            <a:ext cx="2194560" cy="640080"/>
          </a:xfrm>
          <a:prstGeom prst="straightConnector1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DB53944-41D9-406E-9D53-CB0462676EC2}"/>
              </a:ext>
            </a:extLst>
          </p:cNvPr>
          <p:cNvSpPr txBox="1"/>
          <p:nvPr/>
        </p:nvSpPr>
        <p:spPr>
          <a:xfrm>
            <a:off x="609692" y="59708"/>
            <a:ext cx="1029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Transfer-Level Math Pass Rates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5FC2F-F6BB-98C8-8D51-D1327889ACD3}"/>
              </a:ext>
            </a:extLst>
          </p:cNvPr>
          <p:cNvSpPr txBox="1"/>
          <p:nvPr/>
        </p:nvSpPr>
        <p:spPr>
          <a:xfrm>
            <a:off x="620158" y="60997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8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8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Completion within One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D4888-7736-7606-968F-CF2E5B939B83}"/>
              </a:ext>
            </a:extLst>
          </p:cNvPr>
          <p:cNvSpPr txBox="1"/>
          <p:nvPr/>
        </p:nvSpPr>
        <p:spPr>
          <a:xfrm>
            <a:off x="7105275" y="2876843"/>
            <a:ext cx="352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(N = 1,889)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6A3C1-04B7-01F4-5B26-43C072B48F9F}"/>
              </a:ext>
            </a:extLst>
          </p:cNvPr>
          <p:cNvSpPr txBox="1"/>
          <p:nvPr/>
        </p:nvSpPr>
        <p:spPr>
          <a:xfrm>
            <a:off x="7367751" y="5964200"/>
            <a:ext cx="325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(N = 137,529)</a:t>
            </a:r>
          </a:p>
        </p:txBody>
      </p:sp>
      <p:pic>
        <p:nvPicPr>
          <p:cNvPr id="7" name="Picture 6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AD969B0E-4B02-8C64-4187-0749AEFB6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28" y="6206577"/>
            <a:ext cx="122034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7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524B3E-6C45-4131-AD0A-F503EAAB0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021983"/>
              </p:ext>
            </p:extLst>
          </p:nvPr>
        </p:nvGraphicFramePr>
        <p:xfrm>
          <a:off x="591565" y="2291794"/>
          <a:ext cx="9807086" cy="2949691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918778">
                  <a:extLst>
                    <a:ext uri="{9D8B030D-6E8A-4147-A177-3AD203B41FA5}">
                      <a16:colId xmlns:a16="http://schemas.microsoft.com/office/drawing/2014/main" val="2180454758"/>
                    </a:ext>
                  </a:extLst>
                </a:gridCol>
                <a:gridCol w="3944154">
                  <a:extLst>
                    <a:ext uri="{9D8B030D-6E8A-4147-A177-3AD203B41FA5}">
                      <a16:colId xmlns:a16="http://schemas.microsoft.com/office/drawing/2014/main" val="72916219"/>
                    </a:ext>
                  </a:extLst>
                </a:gridCol>
                <a:gridCol w="3944154">
                  <a:extLst>
                    <a:ext uri="{9D8B030D-6E8A-4147-A177-3AD203B41FA5}">
                      <a16:colId xmlns:a16="http://schemas.microsoft.com/office/drawing/2014/main" val="3039290308"/>
                    </a:ext>
                  </a:extLst>
                </a:gridCol>
              </a:tblGrid>
              <a:tr h="8641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Juniors in Algebra II or Higher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took the EAP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Math Readiness Rate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(passing EAP score “Advanced”)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43379"/>
                  </a:ext>
                </a:extLst>
              </a:tr>
              <a:tr h="521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 (n = 34,193)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 (n = 11,968)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550403431"/>
                  </a:ext>
                </a:extLst>
              </a:tr>
              <a:tr h="521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 (n = 77,306)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 (n = 13,142)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963208645"/>
                  </a:ext>
                </a:extLst>
              </a:tr>
              <a:tr h="521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 (n = 88,677)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 (n = 5,321)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296075443"/>
                  </a:ext>
                </a:extLst>
              </a:tr>
              <a:tr h="521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 (n = 12,322)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 (n = 493)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8182912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B534FA-AC37-43D2-8882-5FEF6F48176E}"/>
              </a:ext>
            </a:extLst>
          </p:cNvPr>
          <p:cNvSpPr txBox="1"/>
          <p:nvPr/>
        </p:nvSpPr>
        <p:spPr>
          <a:xfrm>
            <a:off x="533444" y="1924842"/>
            <a:ext cx="9923327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California Standards Test Outcomes for 11</a:t>
            </a:r>
            <a:r>
              <a:rPr lang="en-US" i="1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Graders in 2010</a:t>
            </a:r>
            <a:endParaRPr lang="en-US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3E068-48EC-4CB0-8830-63C550C6D158}"/>
              </a:ext>
            </a:extLst>
          </p:cNvPr>
          <p:cNvSpPr txBox="1"/>
          <p:nvPr/>
        </p:nvSpPr>
        <p:spPr>
          <a:xfrm>
            <a:off x="0" y="221351"/>
            <a:ext cx="12192000" cy="111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Are We Bad At Math?</a:t>
            </a: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5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CSU Early Assessment Program (EAP), launched 2003</a:t>
            </a:r>
            <a:endParaRPr lang="en-US" sz="2800" dirty="0">
              <a:solidFill>
                <a:schemeClr val="accent5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31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54E9A-7F7F-45E6-9252-C80B1C39DB2E}"/>
              </a:ext>
            </a:extLst>
          </p:cNvPr>
          <p:cNvSpPr txBox="1"/>
          <p:nvPr/>
        </p:nvSpPr>
        <p:spPr>
          <a:xfrm>
            <a:off x="626150" y="558082"/>
            <a:ext cx="4361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Administrators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1D357-C843-4175-9350-6AB6DB36EBCE}"/>
              </a:ext>
            </a:extLst>
          </p:cNvPr>
          <p:cNvSpPr txBox="1"/>
          <p:nvPr/>
        </p:nvSpPr>
        <p:spPr>
          <a:xfrm>
            <a:off x="525369" y="2656766"/>
            <a:ext cx="131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4C200D-C757-48C1-9CBB-0B324B6174BD}"/>
              </a:ext>
            </a:extLst>
          </p:cNvPr>
          <p:cNvSpPr txBox="1"/>
          <p:nvPr/>
        </p:nvSpPr>
        <p:spPr>
          <a:xfrm>
            <a:off x="1301882" y="2793356"/>
            <a:ext cx="411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Instructor Assignment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29766-4845-4BA5-9281-DCD33007D683}"/>
              </a:ext>
            </a:extLst>
          </p:cNvPr>
          <p:cNvSpPr txBox="1"/>
          <p:nvPr/>
        </p:nvSpPr>
        <p:spPr>
          <a:xfrm>
            <a:off x="525369" y="3497430"/>
            <a:ext cx="131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7265961" y="726832"/>
            <a:ext cx="272260" cy="6131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3740339-DE28-42F0-BCFD-ED86829CF6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6" r="20846"/>
          <a:stretch/>
        </p:blipFill>
        <p:spPr>
          <a:xfrm>
            <a:off x="7547122" y="726832"/>
            <a:ext cx="4542501" cy="55778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7463845" y="6368647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First DE Bridge Instructor Team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F9238-3374-42B3-85D8-8685764B4DF9}"/>
              </a:ext>
            </a:extLst>
          </p:cNvPr>
          <p:cNvSpPr txBox="1"/>
          <p:nvPr/>
        </p:nvSpPr>
        <p:spPr>
          <a:xfrm>
            <a:off x="1365852" y="5232473"/>
            <a:ext cx="411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CCAP Agreements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D8DA39-E8F3-4791-A2E9-C3AF50BAF1A9}"/>
              </a:ext>
            </a:extLst>
          </p:cNvPr>
          <p:cNvSpPr txBox="1"/>
          <p:nvPr/>
        </p:nvSpPr>
        <p:spPr>
          <a:xfrm>
            <a:off x="525368" y="4306410"/>
            <a:ext cx="131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0332D-502D-4E38-9AA5-F9F97587BF95}"/>
              </a:ext>
            </a:extLst>
          </p:cNvPr>
          <p:cNvSpPr txBox="1"/>
          <p:nvPr/>
        </p:nvSpPr>
        <p:spPr>
          <a:xfrm>
            <a:off x="1368602" y="3673434"/>
            <a:ext cx="442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Communication Plan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2" y="6153152"/>
            <a:ext cx="1371599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57EF4-1AFC-01B3-8952-0F6484ABE495}"/>
              </a:ext>
            </a:extLst>
          </p:cNvPr>
          <p:cNvSpPr txBox="1"/>
          <p:nvPr/>
        </p:nvSpPr>
        <p:spPr>
          <a:xfrm>
            <a:off x="609692" y="52868"/>
            <a:ext cx="1029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Strategic Planning Committee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CF2FA-1D04-D96B-F8A7-ED73871CC972}"/>
              </a:ext>
            </a:extLst>
          </p:cNvPr>
          <p:cNvSpPr txBox="1"/>
          <p:nvPr/>
        </p:nvSpPr>
        <p:spPr>
          <a:xfrm>
            <a:off x="525364" y="5123833"/>
            <a:ext cx="131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9EAAA-4B7C-B514-A4C2-5918F0E77A0D}"/>
              </a:ext>
            </a:extLst>
          </p:cNvPr>
          <p:cNvSpPr txBox="1"/>
          <p:nvPr/>
        </p:nvSpPr>
        <p:spPr>
          <a:xfrm>
            <a:off x="1366929" y="4418668"/>
            <a:ext cx="442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804638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615BAE-B32D-478B-A5F1-C72C32A024B5}"/>
              </a:ext>
            </a:extLst>
          </p:cNvPr>
          <p:cNvSpPr/>
          <p:nvPr/>
        </p:nvSpPr>
        <p:spPr>
          <a:xfrm>
            <a:off x="3487314" y="0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8E32C-1474-46E0-9D5E-D887311F7071}"/>
              </a:ext>
            </a:extLst>
          </p:cNvPr>
          <p:cNvSpPr/>
          <p:nvPr/>
        </p:nvSpPr>
        <p:spPr>
          <a:xfrm>
            <a:off x="7920732" y="1641740"/>
            <a:ext cx="45719" cy="449955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06C34-2F7D-4B14-9E53-D34470876D45}"/>
              </a:ext>
            </a:extLst>
          </p:cNvPr>
          <p:cNvSpPr txBox="1"/>
          <p:nvPr/>
        </p:nvSpPr>
        <p:spPr>
          <a:xfrm>
            <a:off x="4176443" y="2366172"/>
            <a:ext cx="391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Student-Focused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7B253-2432-46F2-AF5A-4DCD1D0E4590}"/>
              </a:ext>
            </a:extLst>
          </p:cNvPr>
          <p:cNvSpPr txBox="1"/>
          <p:nvPr/>
        </p:nvSpPr>
        <p:spPr>
          <a:xfrm>
            <a:off x="4176443" y="2879257"/>
            <a:ext cx="381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Team Decisions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66960F-6FFC-46C6-8881-138A8A5CFEF2}"/>
              </a:ext>
            </a:extLst>
          </p:cNvPr>
          <p:cNvSpPr txBox="1"/>
          <p:nvPr/>
        </p:nvSpPr>
        <p:spPr>
          <a:xfrm>
            <a:off x="8777616" y="1704303"/>
            <a:ext cx="2539345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Where?</a:t>
            </a:r>
          </a:p>
        </p:txBody>
      </p: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ED0C7E09-9525-4BC1-A7EB-8527CE2998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1" r="34921"/>
          <a:stretch>
            <a:fillRect/>
          </a:stretch>
        </p:blipFill>
        <p:spPr/>
      </p:pic>
      <p:grpSp>
        <p:nvGrpSpPr>
          <p:cNvPr id="2" name="Graphic 9" descr="Marker outline">
            <a:extLst>
              <a:ext uri="{FF2B5EF4-FFF2-40B4-BE49-F238E27FC236}">
                <a16:creationId xmlns:a16="http://schemas.microsoft.com/office/drawing/2014/main" id="{931E3FB2-CA5B-4F36-A3A7-6FCCAAD64D39}"/>
              </a:ext>
            </a:extLst>
          </p:cNvPr>
          <p:cNvGrpSpPr/>
          <p:nvPr/>
        </p:nvGrpSpPr>
        <p:grpSpPr>
          <a:xfrm>
            <a:off x="8233514" y="1817995"/>
            <a:ext cx="398839" cy="647794"/>
            <a:chOff x="8233514" y="1283737"/>
            <a:chExt cx="398839" cy="647794"/>
          </a:xfrm>
          <a:solidFill>
            <a:schemeClr val="accent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4D43F9A-12DC-4CD2-A1A3-2B887FA20718}"/>
                </a:ext>
              </a:extLst>
            </p:cNvPr>
            <p:cNvSpPr/>
            <p:nvPr/>
          </p:nvSpPr>
          <p:spPr>
            <a:xfrm>
              <a:off x="8233514" y="1283737"/>
              <a:ext cx="398839" cy="647794"/>
            </a:xfrm>
            <a:custGeom>
              <a:avLst/>
              <a:gdLst>
                <a:gd name="connsiteX0" fmla="*/ 199424 w 398839"/>
                <a:gd name="connsiteY0" fmla="*/ 0 h 647794"/>
                <a:gd name="connsiteX1" fmla="*/ 34642 w 398839"/>
                <a:gd name="connsiteY1" fmla="*/ 87630 h 647794"/>
                <a:gd name="connsiteX2" fmla="*/ 13687 w 398839"/>
                <a:gd name="connsiteY2" fmla="*/ 273415 h 647794"/>
                <a:gd name="connsiteX3" fmla="*/ 104174 w 398839"/>
                <a:gd name="connsiteY3" fmla="*/ 473497 h 647794"/>
                <a:gd name="connsiteX4" fmla="*/ 182279 w 398839"/>
                <a:gd name="connsiteY4" fmla="*/ 637327 h 647794"/>
                <a:gd name="connsiteX5" fmla="*/ 208240 w 398839"/>
                <a:gd name="connsiteY5" fmla="*/ 645657 h 647794"/>
                <a:gd name="connsiteX6" fmla="*/ 216569 w 398839"/>
                <a:gd name="connsiteY6" fmla="*/ 637327 h 647794"/>
                <a:gd name="connsiteX7" fmla="*/ 294674 w 398839"/>
                <a:gd name="connsiteY7" fmla="*/ 473497 h 647794"/>
                <a:gd name="connsiteX8" fmla="*/ 385162 w 398839"/>
                <a:gd name="connsiteY8" fmla="*/ 273415 h 647794"/>
                <a:gd name="connsiteX9" fmla="*/ 364207 w 398839"/>
                <a:gd name="connsiteY9" fmla="*/ 87678 h 647794"/>
                <a:gd name="connsiteX10" fmla="*/ 199424 w 398839"/>
                <a:gd name="connsiteY10" fmla="*/ 0 h 647794"/>
                <a:gd name="connsiteX11" fmla="*/ 367578 w 398839"/>
                <a:gd name="connsiteY11" fmla="*/ 266110 h 647794"/>
                <a:gd name="connsiteX12" fmla="*/ 277482 w 398839"/>
                <a:gd name="connsiteY12" fmla="*/ 465325 h 647794"/>
                <a:gd name="connsiteX13" fmla="*/ 199548 w 398839"/>
                <a:gd name="connsiteY13" fmla="*/ 628831 h 647794"/>
                <a:gd name="connsiteX14" fmla="*/ 199291 w 398839"/>
                <a:gd name="connsiteY14" fmla="*/ 628831 h 647794"/>
                <a:gd name="connsiteX15" fmla="*/ 121519 w 398839"/>
                <a:gd name="connsiteY15" fmla="*/ 465677 h 647794"/>
                <a:gd name="connsiteX16" fmla="*/ 31260 w 398839"/>
                <a:gd name="connsiteY16" fmla="*/ 266110 h 647794"/>
                <a:gd name="connsiteX17" fmla="*/ 50444 w 398839"/>
                <a:gd name="connsiteY17" fmla="*/ 98279 h 647794"/>
                <a:gd name="connsiteX18" fmla="*/ 299872 w 398839"/>
                <a:gd name="connsiteY18" fmla="*/ 49750 h 647794"/>
                <a:gd name="connsiteX19" fmla="*/ 348490 w 398839"/>
                <a:gd name="connsiteY19" fmla="*/ 98412 h 647794"/>
                <a:gd name="connsiteX20" fmla="*/ 367578 w 398839"/>
                <a:gd name="connsiteY20" fmla="*/ 266110 h 6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8839" h="647794">
                  <a:moveTo>
                    <a:pt x="199424" y="0"/>
                  </a:moveTo>
                  <a:cubicBezTo>
                    <a:pt x="133326" y="-74"/>
                    <a:pt x="71535" y="32786"/>
                    <a:pt x="34642" y="87630"/>
                  </a:cubicBezTo>
                  <a:cubicBezTo>
                    <a:pt x="-2447" y="142353"/>
                    <a:pt x="-10280" y="211806"/>
                    <a:pt x="13687" y="273415"/>
                  </a:cubicBezTo>
                  <a:lnTo>
                    <a:pt x="104174" y="473497"/>
                  </a:lnTo>
                  <a:lnTo>
                    <a:pt x="182279" y="637327"/>
                  </a:lnTo>
                  <a:cubicBezTo>
                    <a:pt x="187147" y="646796"/>
                    <a:pt x="198771" y="650525"/>
                    <a:pt x="208240" y="645657"/>
                  </a:cubicBezTo>
                  <a:cubicBezTo>
                    <a:pt x="211817" y="643818"/>
                    <a:pt x="214730" y="640905"/>
                    <a:pt x="216569" y="637327"/>
                  </a:cubicBezTo>
                  <a:lnTo>
                    <a:pt x="294674" y="473497"/>
                  </a:lnTo>
                  <a:lnTo>
                    <a:pt x="385162" y="273415"/>
                  </a:lnTo>
                  <a:cubicBezTo>
                    <a:pt x="409117" y="211820"/>
                    <a:pt x="401283" y="142387"/>
                    <a:pt x="364207" y="87678"/>
                  </a:cubicBezTo>
                  <a:cubicBezTo>
                    <a:pt x="327324" y="32816"/>
                    <a:pt x="265531" y="-63"/>
                    <a:pt x="199424" y="0"/>
                  </a:cubicBezTo>
                  <a:close/>
                  <a:moveTo>
                    <a:pt x="367578" y="266110"/>
                  </a:moveTo>
                  <a:lnTo>
                    <a:pt x="277482" y="465325"/>
                  </a:lnTo>
                  <a:lnTo>
                    <a:pt x="199548" y="628831"/>
                  </a:lnTo>
                  <a:lnTo>
                    <a:pt x="199291" y="628831"/>
                  </a:lnTo>
                  <a:lnTo>
                    <a:pt x="121519" y="465677"/>
                  </a:lnTo>
                  <a:lnTo>
                    <a:pt x="31260" y="266110"/>
                  </a:lnTo>
                  <a:cubicBezTo>
                    <a:pt x="9752" y="210405"/>
                    <a:pt x="16920" y="147694"/>
                    <a:pt x="50444" y="98279"/>
                  </a:cubicBezTo>
                  <a:cubicBezTo>
                    <a:pt x="105920" y="16000"/>
                    <a:pt x="217593" y="-5726"/>
                    <a:pt x="299872" y="49750"/>
                  </a:cubicBezTo>
                  <a:cubicBezTo>
                    <a:pt x="319061" y="62689"/>
                    <a:pt x="335570" y="79212"/>
                    <a:pt x="348490" y="98412"/>
                  </a:cubicBezTo>
                  <a:cubicBezTo>
                    <a:pt x="381948" y="147806"/>
                    <a:pt x="389079" y="210460"/>
                    <a:pt x="367578" y="26611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0F3732-430A-4974-9109-AEE61CE698FB}"/>
                </a:ext>
              </a:extLst>
            </p:cNvPr>
            <p:cNvSpPr/>
            <p:nvPr/>
          </p:nvSpPr>
          <p:spPr>
            <a:xfrm>
              <a:off x="8347213" y="1398037"/>
              <a:ext cx="171450" cy="171450"/>
            </a:xfrm>
            <a:custGeom>
              <a:avLst/>
              <a:gdLst>
                <a:gd name="connsiteX0" fmla="*/ 85725 w 171450"/>
                <a:gd name="connsiteY0" fmla="*/ 1 h 171450"/>
                <a:gd name="connsiteX1" fmla="*/ 0 w 171450"/>
                <a:gd name="connsiteY1" fmla="*/ 85726 h 171450"/>
                <a:gd name="connsiteX2" fmla="*/ 85725 w 171450"/>
                <a:gd name="connsiteY2" fmla="*/ 171451 h 171450"/>
                <a:gd name="connsiteX3" fmla="*/ 171450 w 171450"/>
                <a:gd name="connsiteY3" fmla="*/ 85726 h 171450"/>
                <a:gd name="connsiteX4" fmla="*/ 86412 w 171450"/>
                <a:gd name="connsiteY4" fmla="*/ 1 h 171450"/>
                <a:gd name="connsiteX5" fmla="*/ 85725 w 171450"/>
                <a:gd name="connsiteY5" fmla="*/ 1 h 171450"/>
                <a:gd name="connsiteX6" fmla="*/ 85725 w 171450"/>
                <a:gd name="connsiteY6" fmla="*/ 152448 h 171450"/>
                <a:gd name="connsiteX7" fmla="*/ 19050 w 171450"/>
                <a:gd name="connsiteY7" fmla="*/ 85773 h 171450"/>
                <a:gd name="connsiteX8" fmla="*/ 85725 w 171450"/>
                <a:gd name="connsiteY8" fmla="*/ 19098 h 171450"/>
                <a:gd name="connsiteX9" fmla="*/ 152400 w 171450"/>
                <a:gd name="connsiteY9" fmla="*/ 85773 h 171450"/>
                <a:gd name="connsiteX10" fmla="*/ 87152 w 171450"/>
                <a:gd name="connsiteY10" fmla="*/ 152477 h 171450"/>
                <a:gd name="connsiteX11" fmla="*/ 85725 w 171450"/>
                <a:gd name="connsiteY11" fmla="*/ 15247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50" h="171450">
                  <a:moveTo>
                    <a:pt x="85725" y="1"/>
                  </a:moveTo>
                  <a:cubicBezTo>
                    <a:pt x="38380" y="1"/>
                    <a:pt x="0" y="38381"/>
                    <a:pt x="0" y="85726"/>
                  </a:cubicBezTo>
                  <a:cubicBezTo>
                    <a:pt x="0" y="133071"/>
                    <a:pt x="38380" y="171451"/>
                    <a:pt x="85725" y="171451"/>
                  </a:cubicBezTo>
                  <a:cubicBezTo>
                    <a:pt x="133070" y="171451"/>
                    <a:pt x="171450" y="133071"/>
                    <a:pt x="171450" y="85726"/>
                  </a:cubicBezTo>
                  <a:cubicBezTo>
                    <a:pt x="171640" y="38571"/>
                    <a:pt x="133567" y="190"/>
                    <a:pt x="86412" y="1"/>
                  </a:cubicBezTo>
                  <a:cubicBezTo>
                    <a:pt x="86183" y="0"/>
                    <a:pt x="85954" y="0"/>
                    <a:pt x="85725" y="1"/>
                  </a:cubicBezTo>
                  <a:close/>
                  <a:moveTo>
                    <a:pt x="85725" y="152448"/>
                  </a:moveTo>
                  <a:cubicBezTo>
                    <a:pt x="48901" y="152448"/>
                    <a:pt x="19050" y="122597"/>
                    <a:pt x="19050" y="85773"/>
                  </a:cubicBezTo>
                  <a:cubicBezTo>
                    <a:pt x="19050" y="48950"/>
                    <a:pt x="48901" y="19098"/>
                    <a:pt x="85725" y="19098"/>
                  </a:cubicBezTo>
                  <a:cubicBezTo>
                    <a:pt x="122549" y="19098"/>
                    <a:pt x="152400" y="48950"/>
                    <a:pt x="152400" y="85773"/>
                  </a:cubicBezTo>
                  <a:cubicBezTo>
                    <a:pt x="152802" y="122210"/>
                    <a:pt x="123590" y="152075"/>
                    <a:pt x="87152" y="152477"/>
                  </a:cubicBezTo>
                  <a:cubicBezTo>
                    <a:pt x="86677" y="152482"/>
                    <a:pt x="86200" y="152482"/>
                    <a:pt x="85725" y="152477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8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6797997-CB5B-4359-A6C6-1C8D31EED19D}"/>
              </a:ext>
            </a:extLst>
          </p:cNvPr>
          <p:cNvSpPr txBox="1"/>
          <p:nvPr/>
        </p:nvSpPr>
        <p:spPr>
          <a:xfrm>
            <a:off x="8886416" y="3209536"/>
            <a:ext cx="2539345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When?</a:t>
            </a:r>
          </a:p>
        </p:txBody>
      </p:sp>
      <p:pic>
        <p:nvPicPr>
          <p:cNvPr id="12" name="Graphic 11" descr="Daily calendar with solid fill">
            <a:extLst>
              <a:ext uri="{FF2B5EF4-FFF2-40B4-BE49-F238E27FC236}">
                <a16:creationId xmlns:a16="http://schemas.microsoft.com/office/drawing/2014/main" id="{7AACDE6D-47A4-4C2D-9EA5-2A0007EF1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5614" y="3166825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4B136AD-45FB-4FBC-977F-51CC37B6DB54}"/>
              </a:ext>
            </a:extLst>
          </p:cNvPr>
          <p:cNvSpPr txBox="1"/>
          <p:nvPr/>
        </p:nvSpPr>
        <p:spPr>
          <a:xfrm>
            <a:off x="8847549" y="4588963"/>
            <a:ext cx="2539345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7D2DA-3C24-4B46-A348-FC1390DFB84C}"/>
              </a:ext>
            </a:extLst>
          </p:cNvPr>
          <p:cNvSpPr txBox="1"/>
          <p:nvPr/>
        </p:nvSpPr>
        <p:spPr>
          <a:xfrm>
            <a:off x="8773085" y="2217091"/>
            <a:ext cx="278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Best location/modality for target population.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2122A-E029-416F-B273-D72926BDF09F}"/>
              </a:ext>
            </a:extLst>
          </p:cNvPr>
          <p:cNvSpPr txBox="1"/>
          <p:nvPr/>
        </p:nvSpPr>
        <p:spPr>
          <a:xfrm>
            <a:off x="8912683" y="3713677"/>
            <a:ext cx="2783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Best time for target population.</a:t>
            </a:r>
          </a:p>
        </p:txBody>
      </p:sp>
      <p:pic>
        <p:nvPicPr>
          <p:cNvPr id="33" name="Graphic 32" descr="Abacus with solid fill">
            <a:extLst>
              <a:ext uri="{FF2B5EF4-FFF2-40B4-BE49-F238E27FC236}">
                <a16:creationId xmlns:a16="http://schemas.microsoft.com/office/drawing/2014/main" id="{0F9167FB-8F09-4D23-8936-D1341A1A0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5621" y="4750493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0075BA-9CE0-4E0D-83E3-063D75BF0FCA}"/>
              </a:ext>
            </a:extLst>
          </p:cNvPr>
          <p:cNvSpPr txBox="1"/>
          <p:nvPr/>
        </p:nvSpPr>
        <p:spPr>
          <a:xfrm>
            <a:off x="8847549" y="5055233"/>
            <a:ext cx="4545864" cy="334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ourses are the Best Fit?</a:t>
            </a:r>
          </a:p>
        </p:txBody>
      </p:sp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F68AC5DC-3439-4002-82FE-43F778F67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9925"/>
            <a:ext cx="1371599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EBC78-825C-D390-CBFC-F3CBFC509172}"/>
              </a:ext>
            </a:extLst>
          </p:cNvPr>
          <p:cNvSpPr txBox="1"/>
          <p:nvPr/>
        </p:nvSpPr>
        <p:spPr>
          <a:xfrm>
            <a:off x="1734211" y="-11738"/>
            <a:ext cx="1029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Curriculum &amp; Assessment Committee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75673-5710-FA1A-6AA8-69934CFAC80B}"/>
              </a:ext>
            </a:extLst>
          </p:cNvPr>
          <p:cNvSpPr txBox="1"/>
          <p:nvPr/>
        </p:nvSpPr>
        <p:spPr>
          <a:xfrm>
            <a:off x="5169288" y="574953"/>
            <a:ext cx="669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5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Instructors</a:t>
            </a:r>
          </a:p>
        </p:txBody>
      </p:sp>
    </p:spTree>
    <p:extLst>
      <p:ext uri="{BB962C8B-B14F-4D97-AF65-F5344CB8AC3E}">
        <p14:creationId xmlns:p14="http://schemas.microsoft.com/office/powerpoint/2010/main" val="1554478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CA5F107C-3789-4763-8C0F-F22E580A68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2" r="4002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E9030-3FE4-4288-95C2-CE18EAE948B5}"/>
              </a:ext>
            </a:extLst>
          </p:cNvPr>
          <p:cNvSpPr/>
          <p:nvPr/>
        </p:nvSpPr>
        <p:spPr>
          <a:xfrm>
            <a:off x="7535917" y="0"/>
            <a:ext cx="38609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FE26B-8630-4458-B6FC-18B0B4F135E8}"/>
              </a:ext>
            </a:extLst>
          </p:cNvPr>
          <p:cNvSpPr txBox="1"/>
          <p:nvPr/>
        </p:nvSpPr>
        <p:spPr>
          <a:xfrm>
            <a:off x="7535917" y="331018"/>
            <a:ext cx="3860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Student Recruitment</a:t>
            </a:r>
          </a:p>
          <a:p>
            <a:r>
              <a:rPr lang="en-US" sz="36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EBCFB-216D-4C2C-9ED3-E0842593BC9B}"/>
              </a:ext>
            </a:extLst>
          </p:cNvPr>
          <p:cNvSpPr txBox="1"/>
          <p:nvPr/>
        </p:nvSpPr>
        <p:spPr>
          <a:xfrm>
            <a:off x="7813316" y="3616307"/>
            <a:ext cx="72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2BA6F-5453-4F10-8B24-BC560728C4E7}"/>
              </a:ext>
            </a:extLst>
          </p:cNvPr>
          <p:cNvSpPr txBox="1"/>
          <p:nvPr/>
        </p:nvSpPr>
        <p:spPr>
          <a:xfrm>
            <a:off x="8366108" y="3658777"/>
            <a:ext cx="411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DEI Plan.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D9C02-A880-4B9A-BE64-9B21AA6D9EE7}"/>
              </a:ext>
            </a:extLst>
          </p:cNvPr>
          <p:cNvSpPr txBox="1"/>
          <p:nvPr/>
        </p:nvSpPr>
        <p:spPr>
          <a:xfrm>
            <a:off x="7792768" y="4331708"/>
            <a:ext cx="95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7CE36-F1DB-4E68-AAFD-92CC22934765}"/>
              </a:ext>
            </a:extLst>
          </p:cNvPr>
          <p:cNvSpPr txBox="1"/>
          <p:nvPr/>
        </p:nvSpPr>
        <p:spPr>
          <a:xfrm>
            <a:off x="8366108" y="4383821"/>
            <a:ext cx="411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Student Recruitment Plan.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B1A22-24F9-4DF7-BC50-FCCC705D439E}"/>
              </a:ext>
            </a:extLst>
          </p:cNvPr>
          <p:cNvSpPr txBox="1"/>
          <p:nvPr/>
        </p:nvSpPr>
        <p:spPr>
          <a:xfrm>
            <a:off x="7823590" y="5109332"/>
            <a:ext cx="72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03.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F4AFB-E413-46A7-A8BC-EA1FBC6D9380}"/>
              </a:ext>
            </a:extLst>
          </p:cNvPr>
          <p:cNvSpPr txBox="1"/>
          <p:nvPr/>
        </p:nvSpPr>
        <p:spPr>
          <a:xfrm>
            <a:off x="8437105" y="5151265"/>
            <a:ext cx="2946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Community Engagement Plan.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565A1-6C29-5D95-037F-5E723FD3EC18}"/>
              </a:ext>
            </a:extLst>
          </p:cNvPr>
          <p:cNvSpPr txBox="1"/>
          <p:nvPr/>
        </p:nvSpPr>
        <p:spPr>
          <a:xfrm>
            <a:off x="7535916" y="2035537"/>
            <a:ext cx="3847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Counselors &amp; </a:t>
            </a:r>
          </a:p>
          <a:p>
            <a:r>
              <a:rPr lang="en-US" sz="2800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Dual Enrollment Staff</a:t>
            </a:r>
          </a:p>
        </p:txBody>
      </p:sp>
    </p:spTree>
    <p:extLst>
      <p:ext uri="{BB962C8B-B14F-4D97-AF65-F5344CB8AC3E}">
        <p14:creationId xmlns:p14="http://schemas.microsoft.com/office/powerpoint/2010/main" val="1777427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9F7E3DF1-0CC6-7373-319F-AEF3D4CB18DB}"/>
              </a:ext>
            </a:extLst>
          </p:cNvPr>
          <p:cNvSpPr/>
          <p:nvPr/>
        </p:nvSpPr>
        <p:spPr>
          <a:xfrm>
            <a:off x="2576945" y="658689"/>
            <a:ext cx="7564581" cy="4606038"/>
          </a:xfrm>
          <a:prstGeom prst="wedgeRectCallout">
            <a:avLst>
              <a:gd name="adj1" fmla="val -37223"/>
              <a:gd name="adj2" fmla="val 8865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99B8D-5F2A-8271-677D-44EE344B723F}"/>
              </a:ext>
            </a:extLst>
          </p:cNvPr>
          <p:cNvSpPr txBox="1"/>
          <p:nvPr/>
        </p:nvSpPr>
        <p:spPr>
          <a:xfrm>
            <a:off x="2909455" y="856841"/>
            <a:ext cx="68441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2"/>
                </a:solidFill>
                <a:effectLst/>
                <a:latin typeface="+mj-lt"/>
                <a:ea typeface="MS Mincho" panose="02020609040205080304" pitchFamily="49" charset="-128"/>
                <a:cs typeface="Times" panose="02020603050405020304" pitchFamily="18" charset="0"/>
              </a:rPr>
              <a:t>If you focus on students and that is your goal, then you can overcome what ordinarily would be insurmountable institutional barriers.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2"/>
                </a:solidFill>
                <a:effectLst/>
                <a:latin typeface="+mj-lt"/>
                <a:ea typeface="MS Mincho" panose="02020609040205080304" pitchFamily="49" charset="-128"/>
                <a:cs typeface="Times" panose="02020603050405020304" pitchFamily="18" charset="0"/>
              </a:rPr>
              <a:t>– </a:t>
            </a:r>
            <a:r>
              <a:rPr lang="en-US" sz="3600" dirty="0">
                <a:solidFill>
                  <a:schemeClr val="bg2"/>
                </a:solidFill>
                <a:latin typeface="+mj-lt"/>
                <a:ea typeface="MS Mincho" panose="02020609040205080304" pitchFamily="49" charset="-128"/>
                <a:cs typeface="Times" panose="02020603050405020304" pitchFamily="18" charset="0"/>
              </a:rPr>
              <a:t>HS Principal</a:t>
            </a:r>
            <a:endParaRPr lang="en-US" sz="3600" dirty="0">
              <a:solidFill>
                <a:schemeClr val="bg2"/>
              </a:solidFill>
              <a:effectLst/>
              <a:latin typeface="+mj-lt"/>
              <a:ea typeface="MS Mincho" panose="02020609040205080304" pitchFamily="49" charset="-128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3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615BAE-B32D-478B-A5F1-C72C32A024B5}"/>
              </a:ext>
            </a:extLst>
          </p:cNvPr>
          <p:cNvSpPr/>
          <p:nvPr/>
        </p:nvSpPr>
        <p:spPr>
          <a:xfrm>
            <a:off x="3487314" y="0"/>
            <a:ext cx="243551" cy="5994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D0C7E09-9525-4BC1-A7EB-8527CE2998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r="12677"/>
          <a:stretch/>
        </p:blipFill>
        <p:spPr/>
      </p:pic>
      <p:pic>
        <p:nvPicPr>
          <p:cNvPr id="35" name="Picture 34" descr="A picture containing icon&#10;&#10;Description automatically generated">
            <a:extLst>
              <a:ext uri="{FF2B5EF4-FFF2-40B4-BE49-F238E27FC236}">
                <a16:creationId xmlns:a16="http://schemas.microsoft.com/office/drawing/2014/main" id="{F68AC5DC-3439-4002-82FE-43F778F67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9925"/>
            <a:ext cx="1371599" cy="548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15F0D-7365-0F04-2052-D5E07AEF0C8D}"/>
              </a:ext>
            </a:extLst>
          </p:cNvPr>
          <p:cNvSpPr txBox="1"/>
          <p:nvPr/>
        </p:nvSpPr>
        <p:spPr>
          <a:xfrm>
            <a:off x="3338945" y="0"/>
            <a:ext cx="12192000" cy="111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What Was Happening 2003 - 2010?</a:t>
            </a:r>
          </a:p>
          <a:p>
            <a:pPr lvl="1">
              <a:lnSpc>
                <a:spcPct val="107000"/>
              </a:lnSpc>
            </a:pPr>
            <a:r>
              <a:rPr lang="en-US" sz="2800" dirty="0">
                <a:solidFill>
                  <a:schemeClr val="accent5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Focus on foundational knowledge and basic skills</a:t>
            </a:r>
            <a:endParaRPr lang="en-US" sz="2800" dirty="0">
              <a:solidFill>
                <a:schemeClr val="accent5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200E06-BF96-0DCE-E11B-CF6DCCC6BFFD}"/>
              </a:ext>
            </a:extLst>
          </p:cNvPr>
          <p:cNvSpPr/>
          <p:nvPr/>
        </p:nvSpPr>
        <p:spPr>
          <a:xfrm>
            <a:off x="4416928" y="1487078"/>
            <a:ext cx="1371600" cy="1371600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881965-BF43-3BEB-3C91-359196DB5F1D}"/>
              </a:ext>
            </a:extLst>
          </p:cNvPr>
          <p:cNvSpPr/>
          <p:nvPr/>
        </p:nvSpPr>
        <p:spPr>
          <a:xfrm>
            <a:off x="4392722" y="3063777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ACBC-9239-4455-ED56-63B196FE9359}"/>
              </a:ext>
            </a:extLst>
          </p:cNvPr>
          <p:cNvSpPr/>
          <p:nvPr/>
        </p:nvSpPr>
        <p:spPr>
          <a:xfrm>
            <a:off x="4392722" y="4640476"/>
            <a:ext cx="13716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E70480-04CE-8E19-E7AB-AE0A7D36B902}"/>
              </a:ext>
            </a:extLst>
          </p:cNvPr>
          <p:cNvSpPr txBox="1"/>
          <p:nvPr/>
        </p:nvSpPr>
        <p:spPr>
          <a:xfrm>
            <a:off x="4497786" y="1805749"/>
            <a:ext cx="120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K-12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DE1A77-ACE1-394C-0FFB-75115EE1B953}"/>
              </a:ext>
            </a:extLst>
          </p:cNvPr>
          <p:cNvSpPr txBox="1"/>
          <p:nvPr/>
        </p:nvSpPr>
        <p:spPr>
          <a:xfrm>
            <a:off x="4429498" y="3424144"/>
            <a:ext cx="1241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7A5DC-B37C-5519-5E1F-BB288948BF14}"/>
              </a:ext>
            </a:extLst>
          </p:cNvPr>
          <p:cNvSpPr txBox="1"/>
          <p:nvPr/>
        </p:nvSpPr>
        <p:spPr>
          <a:xfrm>
            <a:off x="4392722" y="5134148"/>
            <a:ext cx="135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CSU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F9EAC-4830-D350-5D07-FE6DDFACD070}"/>
              </a:ext>
            </a:extLst>
          </p:cNvPr>
          <p:cNvSpPr txBox="1"/>
          <p:nvPr/>
        </p:nvSpPr>
        <p:spPr>
          <a:xfrm>
            <a:off x="6073016" y="1444172"/>
            <a:ext cx="6096000" cy="128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New Courses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Algebra Readiness (9</a:t>
            </a:r>
            <a:r>
              <a:rPr lang="en-US" baseline="300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grade)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Intervention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DF406-7958-49BC-AA6A-286B37B101D0}"/>
              </a:ext>
            </a:extLst>
          </p:cNvPr>
          <p:cNvSpPr txBox="1"/>
          <p:nvPr/>
        </p:nvSpPr>
        <p:spPr>
          <a:xfrm>
            <a:off x="6096000" y="3424144"/>
            <a:ext cx="5458691" cy="87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Basic Skills Initiative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New Developmental Math Classes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1B22A-720A-409A-4298-0E3AEB42038E}"/>
              </a:ext>
            </a:extLst>
          </p:cNvPr>
          <p:cNvSpPr txBox="1"/>
          <p:nvPr/>
        </p:nvSpPr>
        <p:spPr>
          <a:xfrm>
            <a:off x="6073016" y="4847979"/>
            <a:ext cx="4996766" cy="87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New Role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Developmental Math Coordinators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8DBA58-0346-8895-229F-F96EA61A4BB7}"/>
              </a:ext>
            </a:extLst>
          </p:cNvPr>
          <p:cNvSpPr/>
          <p:nvPr/>
        </p:nvSpPr>
        <p:spPr>
          <a:xfrm>
            <a:off x="0" y="623455"/>
            <a:ext cx="3454400" cy="8636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ED2CE7B-76C7-4A5A-A4C6-B083B58BF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8626791"/>
              </p:ext>
            </p:extLst>
          </p:nvPr>
        </p:nvGraphicFramePr>
        <p:xfrm>
          <a:off x="-101600" y="1121833"/>
          <a:ext cx="8775700" cy="519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artial Circle 5">
            <a:extLst>
              <a:ext uri="{FF2B5EF4-FFF2-40B4-BE49-F238E27FC236}">
                <a16:creationId xmlns:a16="http://schemas.microsoft.com/office/drawing/2014/main" id="{BB1F39D2-BA0B-4615-80BE-D5BF3705D4A4}"/>
              </a:ext>
            </a:extLst>
          </p:cNvPr>
          <p:cNvSpPr/>
          <p:nvPr/>
        </p:nvSpPr>
        <p:spPr>
          <a:xfrm>
            <a:off x="647700" y="1673562"/>
            <a:ext cx="4521200" cy="4485938"/>
          </a:xfrm>
          <a:prstGeom prst="pie">
            <a:avLst>
              <a:gd name="adj1" fmla="val 8308651"/>
              <a:gd name="adj2" fmla="val 1620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92D01-01BB-46F4-AD15-00C9B3398AC4}"/>
              </a:ext>
            </a:extLst>
          </p:cNvPr>
          <p:cNvSpPr txBox="1"/>
          <p:nvPr/>
        </p:nvSpPr>
        <p:spPr>
          <a:xfrm>
            <a:off x="876300" y="34290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Completed</a:t>
            </a:r>
          </a:p>
        </p:txBody>
      </p:sp>
      <p:sp>
        <p:nvSpPr>
          <p:cNvPr id="8" name="Partial Circle 7">
            <a:extLst>
              <a:ext uri="{FF2B5EF4-FFF2-40B4-BE49-F238E27FC236}">
                <a16:creationId xmlns:a16="http://schemas.microsoft.com/office/drawing/2014/main" id="{26015514-5505-4E75-BE8B-C2AE27109D32}"/>
              </a:ext>
            </a:extLst>
          </p:cNvPr>
          <p:cNvSpPr/>
          <p:nvPr/>
        </p:nvSpPr>
        <p:spPr>
          <a:xfrm rot="7860000">
            <a:off x="646823" y="1696648"/>
            <a:ext cx="4521200" cy="4485938"/>
          </a:xfrm>
          <a:prstGeom prst="pie">
            <a:avLst>
              <a:gd name="adj1" fmla="val 8308651"/>
              <a:gd name="adj2" fmla="val 11738678"/>
            </a:avLst>
          </a:prstGeom>
          <a:solidFill>
            <a:srgbClr val="86B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A2872-BED3-4D2D-8852-DB56602D216F}"/>
              </a:ext>
            </a:extLst>
          </p:cNvPr>
          <p:cNvSpPr txBox="1"/>
          <p:nvPr/>
        </p:nvSpPr>
        <p:spPr>
          <a:xfrm>
            <a:off x="3098801" y="2171700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 Completed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A17ED-F575-411F-B05C-3FD61E38A33F}"/>
              </a:ext>
            </a:extLst>
          </p:cNvPr>
          <p:cNvSpPr txBox="1"/>
          <p:nvPr/>
        </p:nvSpPr>
        <p:spPr>
          <a:xfrm>
            <a:off x="50800" y="183080"/>
            <a:ext cx="12192000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200" dirty="0">
                <a:solidFill>
                  <a:schemeClr val="accent1"/>
                </a:solidFill>
                <a:effectLst/>
                <a:latin typeface="+mj-lt"/>
                <a:cs typeface="Arial" panose="020B0604020202020204" pitchFamily="34" charset="0"/>
              </a:rPr>
              <a:t>Math Readiness and Completion in LA’s Community Colleges</a:t>
            </a:r>
          </a:p>
          <a:p>
            <a:pPr lvl="1">
              <a:lnSpc>
                <a:spcPct val="107000"/>
              </a:lnSpc>
            </a:pPr>
            <a:endParaRPr lang="en-US" sz="32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6E18F-7449-467E-815B-4564EA54CDEC}"/>
              </a:ext>
            </a:extLst>
          </p:cNvPr>
          <p:cNvSpPr txBox="1"/>
          <p:nvPr/>
        </p:nvSpPr>
        <p:spPr>
          <a:xfrm>
            <a:off x="1783773" y="6319084"/>
            <a:ext cx="431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harter Black" charset="0"/>
                <a:cs typeface="Arial" panose="020B0604020202020204" pitchFamily="34" charset="0"/>
              </a:rPr>
              <a:t>Six-year completion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C1761-47EA-3EA8-BA05-8FDC20210378}"/>
              </a:ext>
            </a:extLst>
          </p:cNvPr>
          <p:cNvSpPr txBox="1"/>
          <p:nvPr/>
        </p:nvSpPr>
        <p:spPr>
          <a:xfrm>
            <a:off x="5918200" y="3059668"/>
            <a:ext cx="488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First-time-freshmen Fall, 2009</a:t>
            </a:r>
          </a:p>
        </p:txBody>
      </p:sp>
    </p:spTree>
    <p:extLst>
      <p:ext uri="{BB962C8B-B14F-4D97-AF65-F5344CB8AC3E}">
        <p14:creationId xmlns:p14="http://schemas.microsoft.com/office/powerpoint/2010/main" val="24516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/>
      <p:bldP spid="8" grpId="0" animBg="1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D54E9A-7F7F-45E6-9252-C80B1C39DB2E}"/>
              </a:ext>
            </a:extLst>
          </p:cNvPr>
          <p:cNvSpPr txBox="1"/>
          <p:nvPr/>
        </p:nvSpPr>
        <p:spPr>
          <a:xfrm>
            <a:off x="507597" y="1289219"/>
            <a:ext cx="536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Common Core Math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C27350-04C6-4089-892E-9AC99EE9FF25}"/>
              </a:ext>
            </a:extLst>
          </p:cNvPr>
          <p:cNvSpPr/>
          <p:nvPr/>
        </p:nvSpPr>
        <p:spPr>
          <a:xfrm>
            <a:off x="5945209" y="1"/>
            <a:ext cx="231603" cy="62580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4C6B7-E824-4BA0-A3D6-7CF9F4F30267}"/>
              </a:ext>
            </a:extLst>
          </p:cNvPr>
          <p:cNvSpPr txBox="1"/>
          <p:nvPr/>
        </p:nvSpPr>
        <p:spPr>
          <a:xfrm>
            <a:off x="6259513" y="6080625"/>
            <a:ext cx="4250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culprit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203E79-5FA0-43AF-89D1-5317473B3661}"/>
              </a:ext>
            </a:extLst>
          </p:cNvPr>
          <p:cNvSpPr txBox="1"/>
          <p:nvPr/>
        </p:nvSpPr>
        <p:spPr>
          <a:xfrm>
            <a:off x="321224" y="4782325"/>
            <a:ext cx="5099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“The Common Core </a:t>
            </a:r>
          </a:p>
          <a:p>
            <a:pPr algn="ctr"/>
            <a:r>
              <a:rPr lang="en-US" sz="2800" dirty="0">
                <a:solidFill>
                  <a:schemeClr val="accent3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will fix all this.”</a:t>
            </a: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286E80E-5183-4CE6-BBDA-CA356A5A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1" y="6150303"/>
            <a:ext cx="1371599" cy="54864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40B12B-D402-01D8-4687-4CBB6C6E2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2" t="18890" r="25000"/>
          <a:stretch/>
        </p:blipFill>
        <p:spPr>
          <a:xfrm>
            <a:off x="6372007" y="0"/>
            <a:ext cx="5276116" cy="695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C733F-12C8-0226-C682-4E8DD823BCDA}"/>
              </a:ext>
            </a:extLst>
          </p:cNvPr>
          <p:cNvSpPr txBox="1"/>
          <p:nvPr/>
        </p:nvSpPr>
        <p:spPr>
          <a:xfrm>
            <a:off x="529059" y="2891126"/>
            <a:ext cx="4891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Race to the Top announced June 2009 encouraging states to adopt by August 2010.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California eligible for $350M - $700M award.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AF62C-13DE-13A6-4DC6-07A470FA9729}"/>
              </a:ext>
            </a:extLst>
          </p:cNvPr>
          <p:cNvSpPr txBox="1"/>
          <p:nvPr/>
        </p:nvSpPr>
        <p:spPr>
          <a:xfrm>
            <a:off x="543877" y="1903735"/>
            <a:ext cx="509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Focus – Coherence - Rigor</a:t>
            </a:r>
          </a:p>
        </p:txBody>
      </p:sp>
    </p:spTree>
    <p:extLst>
      <p:ext uri="{BB962C8B-B14F-4D97-AF65-F5344CB8AC3E}">
        <p14:creationId xmlns:p14="http://schemas.microsoft.com/office/powerpoint/2010/main" val="16614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99440-B674-AA34-7A04-FB226DBCAC3B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What Was Happening in Higher Ed in 2010?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A4447-218D-D58C-6F8C-044079BA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167"/>
            <a:ext cx="11986868" cy="1263649"/>
          </a:xfrm>
          <a:prstGeom prst="rect">
            <a:avLst/>
          </a:prstGeom>
        </p:spPr>
      </p:pic>
      <p:pic>
        <p:nvPicPr>
          <p:cNvPr id="6" name="Picture 5" descr="A white text on a green background&#10;&#10;Description automatically generated with low confidence">
            <a:extLst>
              <a:ext uri="{FF2B5EF4-FFF2-40B4-BE49-F238E27FC236}">
                <a16:creationId xmlns:a16="http://schemas.microsoft.com/office/drawing/2014/main" id="{68C84B02-4A71-9058-D457-2DFDBD67D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1357168"/>
            <a:ext cx="8235950" cy="1263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F42B3C-8899-EFDB-5631-545733CDEE06}"/>
              </a:ext>
            </a:extLst>
          </p:cNvPr>
          <p:cNvSpPr txBox="1"/>
          <p:nvPr/>
        </p:nvSpPr>
        <p:spPr>
          <a:xfrm>
            <a:off x="408709" y="3117272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Launched in </a:t>
            </a:r>
          </a:p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Summer 2010</a:t>
            </a:r>
          </a:p>
          <a:p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DD269-3B08-36C8-D7CD-2A492FB1E607}"/>
              </a:ext>
            </a:extLst>
          </p:cNvPr>
          <p:cNvSpPr txBox="1"/>
          <p:nvPr/>
        </p:nvSpPr>
        <p:spPr>
          <a:xfrm>
            <a:off x="5993434" y="3117272"/>
            <a:ext cx="44667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Pilot Year with CCCs</a:t>
            </a:r>
          </a:p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2011-2012:</a:t>
            </a:r>
          </a:p>
          <a:p>
            <a:r>
              <a:rPr lang="en-US" dirty="0"/>
              <a:t>American River</a:t>
            </a:r>
          </a:p>
          <a:p>
            <a:r>
              <a:rPr lang="en-US" dirty="0"/>
              <a:t>Foothill</a:t>
            </a:r>
          </a:p>
          <a:p>
            <a:r>
              <a:rPr lang="en-US" dirty="0"/>
              <a:t>Mt. Sac</a:t>
            </a:r>
          </a:p>
          <a:p>
            <a:r>
              <a:rPr lang="en-US" dirty="0"/>
              <a:t>Pierce</a:t>
            </a:r>
          </a:p>
          <a:p>
            <a:r>
              <a:rPr lang="en-US" dirty="0"/>
              <a:t>San Diego City</a:t>
            </a:r>
          </a:p>
        </p:txBody>
      </p:sp>
    </p:spTree>
    <p:extLst>
      <p:ext uri="{BB962C8B-B14F-4D97-AF65-F5344CB8AC3E}">
        <p14:creationId xmlns:p14="http://schemas.microsoft.com/office/powerpoint/2010/main" val="259121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99440-B674-AA34-7A04-FB226DBCAC3B}"/>
              </a:ext>
            </a:extLst>
          </p:cNvPr>
          <p:cNvSpPr txBox="1"/>
          <p:nvPr/>
        </p:nvSpPr>
        <p:spPr>
          <a:xfrm>
            <a:off x="0" y="293169"/>
            <a:ext cx="12192000" cy="63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Academic Senate of the CSU, Sept. 2015</a:t>
            </a:r>
            <a:endParaRPr lang="en-US" sz="36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3A028-63D6-700F-5DD0-9931B259F7B5}"/>
              </a:ext>
            </a:extLst>
          </p:cNvPr>
          <p:cNvSpPr txBox="1"/>
          <p:nvPr/>
        </p:nvSpPr>
        <p:spPr>
          <a:xfrm>
            <a:off x="472397" y="933088"/>
            <a:ext cx="11042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j-lt"/>
              </a:rPr>
              <a:t>ESTABLISHING A TASK FORCE ON THE REQUIREMENTS OF CSU GENERAL EDUCATION (GE) MATHEMATICS / QUANTITATIVE REASONING (B4) CREDIT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CDF1C-282A-923C-7685-23109138F144}"/>
              </a:ext>
            </a:extLst>
          </p:cNvPr>
          <p:cNvSpPr txBox="1"/>
          <p:nvPr/>
        </p:nvSpPr>
        <p:spPr>
          <a:xfrm>
            <a:off x="472397" y="60429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AS-3230-15/APEP/AA September 3-4, 2015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9CC0D-6F88-6269-4D37-C1DCD74851DD}"/>
              </a:ext>
            </a:extLst>
          </p:cNvPr>
          <p:cNvSpPr txBox="1"/>
          <p:nvPr/>
        </p:nvSpPr>
        <p:spPr>
          <a:xfrm>
            <a:off x="472397" y="1928429"/>
            <a:ext cx="110420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RESOLVED: That the Academic Senate of the California State University (ASCSU) appoint a task force to address two fundamental questions.    </a:t>
            </a:r>
          </a:p>
          <a:p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Can the pre-requisite content for the CSU GE B4 course be met concurrently with achieving the CSU GE B4 standards? </a:t>
            </a:r>
          </a:p>
          <a:p>
            <a:pPr marL="342900" indent="-342900">
              <a:buAutoNum type="alphaLcPeriod"/>
            </a:pPr>
            <a:r>
              <a:rPr lang="en-US" dirty="0"/>
              <a:t>b. What should be the pre- (potentially co-) requisite content for quantitative reasoning and mathematical competency (CSU GE B4)?</a:t>
            </a:r>
            <a:r>
              <a:rPr lang="en-US" baseline="30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4FE2A-26BB-11EA-3A99-BF0036ACC0E6}"/>
              </a:ext>
            </a:extLst>
          </p:cNvPr>
          <p:cNvSpPr txBox="1"/>
          <p:nvPr/>
        </p:nvSpPr>
        <p:spPr>
          <a:xfrm>
            <a:off x="472397" y="4403100"/>
            <a:ext cx="11042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Executive Order 1100 specifies Intermediate Algebra; the math council statement advocates for ELM content; </a:t>
            </a:r>
            <a:r>
              <a:rPr lang="en-US" dirty="0" err="1"/>
              <a:t>Statway</a:t>
            </a:r>
            <a:r>
              <a:rPr lang="en-US" dirty="0"/>
              <a:t> includes a lesser amount of algebra. </a:t>
            </a:r>
          </a:p>
        </p:txBody>
      </p:sp>
    </p:spTree>
    <p:extLst>
      <p:ext uri="{BB962C8B-B14F-4D97-AF65-F5344CB8AC3E}">
        <p14:creationId xmlns:p14="http://schemas.microsoft.com/office/powerpoint/2010/main" val="3240146360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10-2021">
      <a:dk1>
        <a:srgbClr val="000000"/>
      </a:dk1>
      <a:lt1>
        <a:srgbClr val="EFF3F2"/>
      </a:lt1>
      <a:dk2>
        <a:srgbClr val="777777"/>
      </a:dk2>
      <a:lt2>
        <a:srgbClr val="EFF3F2"/>
      </a:lt2>
      <a:accent1>
        <a:srgbClr val="51B5B5"/>
      </a:accent1>
      <a:accent2>
        <a:srgbClr val="114578"/>
      </a:accent2>
      <a:accent3>
        <a:srgbClr val="F58357"/>
      </a:accent3>
      <a:accent4>
        <a:srgbClr val="E51937"/>
      </a:accent4>
      <a:accent5>
        <a:srgbClr val="777777"/>
      </a:accent5>
      <a:accent6>
        <a:srgbClr val="FFFFFF"/>
      </a:accent6>
      <a:hlink>
        <a:srgbClr val="E51937"/>
      </a:hlink>
      <a:folHlink>
        <a:srgbClr val="E51937"/>
      </a:folHlink>
    </a:clrScheme>
    <a:fontScheme name="CB">
      <a:majorFont>
        <a:latin typeface="Proxima Nova A"/>
        <a:ea typeface=""/>
        <a:cs typeface=""/>
      </a:majorFont>
      <a:minorFont>
        <a:latin typeface="Proxima Nova 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7B9E5C6054174CB919E7BCB736FB21" ma:contentTypeVersion="17" ma:contentTypeDescription="Create a new document." ma:contentTypeScope="" ma:versionID="aeb952012e09133a31893c1c89c5eecf">
  <xsd:schema xmlns:xsd="http://www.w3.org/2001/XMLSchema" xmlns:xs="http://www.w3.org/2001/XMLSchema" xmlns:p="http://schemas.microsoft.com/office/2006/metadata/properties" xmlns:ns1="http://schemas.microsoft.com/sharepoint/v3" xmlns:ns2="e289872d-058b-43f4-b4dc-5ca69fca891a" xmlns:ns3="3d79c70e-8107-40ff-ad04-1a721b20dbd1" targetNamespace="http://schemas.microsoft.com/office/2006/metadata/properties" ma:root="true" ma:fieldsID="c5bef216875452ecd84858fd24e49677" ns1:_="" ns2:_="" ns3:_="">
    <xsd:import namespace="http://schemas.microsoft.com/sharepoint/v3"/>
    <xsd:import namespace="e289872d-058b-43f4-b4dc-5ca69fca891a"/>
    <xsd:import namespace="3d79c70e-8107-40ff-ad04-1a721b20d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9872d-058b-43f4-b4dc-5ca69fca89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ea296e-3376-49b3-96cd-c60cdb184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9c70e-8107-40ff-ad04-1a721b20dbd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c770c3e-99ff-4bad-adff-136ca80d2152}" ma:internalName="TaxCatchAll" ma:showField="CatchAllData" ma:web="3d79c70e-8107-40ff-ad04-1a721b20db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289872d-058b-43f4-b4dc-5ca69fca891a">
      <Terms xmlns="http://schemas.microsoft.com/office/infopath/2007/PartnerControls"/>
    </lcf76f155ced4ddcb4097134ff3c332f>
    <TaxCatchAll xmlns="3d79c70e-8107-40ff-ad04-1a721b20dbd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15CD73-8A89-4DE0-8E59-6DF97B8A2A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289872d-058b-43f4-b4dc-5ca69fca891a"/>
    <ds:schemaRef ds:uri="3d79c70e-8107-40ff-ad04-1a721b20d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E907B2-8655-4BBA-8154-92A6D305AC22}">
  <ds:schemaRefs>
    <ds:schemaRef ds:uri="3d79c70e-8107-40ff-ad04-1a721b20dbd1"/>
    <ds:schemaRef ds:uri="e289872d-058b-43f4-b4dc-5ca69fca89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8731F1-8C5E-4D80-BA35-1087402A6B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19701</TotalTime>
  <Words>1853</Words>
  <Application>Microsoft Office PowerPoint</Application>
  <PresentationFormat>Widescreen</PresentationFormat>
  <Paragraphs>387</Paragraphs>
  <Slides>43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Century Gothic</vt:lpstr>
      <vt:lpstr>Gill Sans</vt:lpstr>
      <vt:lpstr>Helvetica Neue</vt:lpstr>
      <vt:lpstr>Montserrat</vt:lpstr>
      <vt:lpstr>Proxima Nova A</vt:lpstr>
      <vt:lpstr>Proxima Nova A Light</vt:lpstr>
      <vt:lpstr>Source Sans Pro</vt:lpstr>
      <vt:lpstr>Times New Roman</vt:lpstr>
      <vt:lpstr>Verdana</vt:lpstr>
      <vt:lpstr>LevelVTI</vt:lpstr>
      <vt:lpstr>The State of  Mathematics  in California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Cevallos</dc:creator>
  <cp:lastModifiedBy>Lynn Cevallos</cp:lastModifiedBy>
  <cp:revision>8</cp:revision>
  <dcterms:created xsi:type="dcterms:W3CDTF">2021-09-21T00:21:20Z</dcterms:created>
  <dcterms:modified xsi:type="dcterms:W3CDTF">2023-05-22T19:09:33Z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0x010100277B9E5C6054174CB919E7BCB736FB21</vt:lpwstr>
  </property>
  <property fmtid="{D5CDD505-2E9C-101B-9397-08002B2CF9AE}" pid="3" name="MediaServiceImageTags">
    <vt:lpwstr/>
  </property>
</Properties>
</file>