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6" r:id="rId4"/>
    <p:sldMasterId id="2147483707" r:id="rId5"/>
  </p:sldMasterIdLst>
  <p:notesMasterIdLst>
    <p:notesMasterId r:id="rId22"/>
  </p:notesMasterIdLst>
  <p:sldIdLst>
    <p:sldId id="628" r:id="rId6"/>
    <p:sldId id="6500" r:id="rId7"/>
    <p:sldId id="6514" r:id="rId8"/>
    <p:sldId id="6509" r:id="rId9"/>
    <p:sldId id="256" r:id="rId10"/>
    <p:sldId id="6505" r:id="rId11"/>
    <p:sldId id="6508" r:id="rId12"/>
    <p:sldId id="6506" r:id="rId13"/>
    <p:sldId id="6510" r:id="rId14"/>
    <p:sldId id="6515" r:id="rId15"/>
    <p:sldId id="6504" r:id="rId16"/>
    <p:sldId id="6516" r:id="rId17"/>
    <p:sldId id="6502" r:id="rId18"/>
    <p:sldId id="6511" r:id="rId19"/>
    <p:sldId id="6503" r:id="rId20"/>
    <p:sldId id="6513"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208"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ynn Cevallos" initials="LC" lastIdx="2" clrIdx="0">
    <p:extLst>
      <p:ext uri="{19B8F6BF-5375-455C-9EA6-DF929625EA0E}">
        <p15:presenceInfo xmlns:p15="http://schemas.microsoft.com/office/powerpoint/2012/main" userId="Lynn Cevallos"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FF3F2"/>
    <a:srgbClr val="114578"/>
    <a:srgbClr val="51B5B5"/>
    <a:srgbClr val="F58357"/>
    <a:srgbClr val="DCF0F0"/>
    <a:srgbClr val="E1A23B"/>
    <a:srgbClr val="F0D09C"/>
    <a:srgbClr val="A37EB0"/>
    <a:srgbClr val="CFBCD6"/>
    <a:srgbClr val="E3C51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E7F2707-22DE-42DC-96D1-94A66BE7191F}" v="135" dt="2025-01-29T02:19:37.15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348" autoAdjust="0"/>
    <p:restoredTop sz="94658"/>
  </p:normalViewPr>
  <p:slideViewPr>
    <p:cSldViewPr snapToGrid="0">
      <p:cViewPr varScale="1">
        <p:scale>
          <a:sx n="101" d="100"/>
          <a:sy n="101" d="100"/>
        </p:scale>
        <p:origin x="216" y="600"/>
      </p:cViewPr>
      <p:guideLst>
        <p:guide orient="horz" pos="2208"/>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presProps" Target="presProp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commentAuthors" Target="commentAuthors.xml"/><Relationship Id="rId28" Type="http://schemas.microsoft.com/office/2016/11/relationships/changesInfo" Target="changesInfos/changesInfo1.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notesMaster" Target="notesMasters/notesMaster1.xml"/><Relationship Id="rId27"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Nicole korgie" userId="8ab9f1f1ca4ff45f" providerId="LiveId" clId="{1E7F2707-22DE-42DC-96D1-94A66BE7191F}"/>
    <pc:docChg chg="custSel addSld delSld modSld sldOrd">
      <pc:chgData name="Nicole korgie" userId="8ab9f1f1ca4ff45f" providerId="LiveId" clId="{1E7F2707-22DE-42DC-96D1-94A66BE7191F}" dt="2025-01-29T02:23:41.891" v="1097" actId="478"/>
      <pc:docMkLst>
        <pc:docMk/>
      </pc:docMkLst>
      <pc:sldChg chg="addSp modSp mod">
        <pc:chgData name="Nicole korgie" userId="8ab9f1f1ca4ff45f" providerId="LiveId" clId="{1E7F2707-22DE-42DC-96D1-94A66BE7191F}" dt="2025-01-29T01:37:15.843" v="237" actId="1076"/>
        <pc:sldMkLst>
          <pc:docMk/>
          <pc:sldMk cId="3943370281" sldId="256"/>
        </pc:sldMkLst>
        <pc:spChg chg="add mod">
          <ac:chgData name="Nicole korgie" userId="8ab9f1f1ca4ff45f" providerId="LiveId" clId="{1E7F2707-22DE-42DC-96D1-94A66BE7191F}" dt="2025-01-29T01:37:15.843" v="237" actId="1076"/>
          <ac:spMkLst>
            <pc:docMk/>
            <pc:sldMk cId="3943370281" sldId="256"/>
            <ac:spMk id="2" creationId="{CCC3ADD4-6743-5E06-94AF-8C5416C99AE8}"/>
          </ac:spMkLst>
        </pc:spChg>
      </pc:sldChg>
      <pc:sldChg chg="del">
        <pc:chgData name="Nicole korgie" userId="8ab9f1f1ca4ff45f" providerId="LiveId" clId="{1E7F2707-22DE-42DC-96D1-94A66BE7191F}" dt="2025-01-29T01:38:11.690" v="260" actId="47"/>
        <pc:sldMkLst>
          <pc:docMk/>
          <pc:sldMk cId="100058366" sldId="259"/>
        </pc:sldMkLst>
      </pc:sldChg>
      <pc:sldChg chg="del">
        <pc:chgData name="Nicole korgie" userId="8ab9f1f1ca4ff45f" providerId="LiveId" clId="{1E7F2707-22DE-42DC-96D1-94A66BE7191F}" dt="2025-01-29T01:56:33.154" v="401" actId="47"/>
        <pc:sldMkLst>
          <pc:docMk/>
          <pc:sldMk cId="3381617018" sldId="261"/>
        </pc:sldMkLst>
      </pc:sldChg>
      <pc:sldChg chg="del">
        <pc:chgData name="Nicole korgie" userId="8ab9f1f1ca4ff45f" providerId="LiveId" clId="{1E7F2707-22DE-42DC-96D1-94A66BE7191F}" dt="2025-01-29T01:01:21.558" v="123" actId="47"/>
        <pc:sldMkLst>
          <pc:docMk/>
          <pc:sldMk cId="44488654" sldId="584"/>
        </pc:sldMkLst>
      </pc:sldChg>
      <pc:sldChg chg="del">
        <pc:chgData name="Nicole korgie" userId="8ab9f1f1ca4ff45f" providerId="LiveId" clId="{1E7F2707-22DE-42DC-96D1-94A66BE7191F}" dt="2025-01-29T01:56:31.071" v="400" actId="47"/>
        <pc:sldMkLst>
          <pc:docMk/>
          <pc:sldMk cId="3375911209" sldId="609"/>
        </pc:sldMkLst>
      </pc:sldChg>
      <pc:sldChg chg="del">
        <pc:chgData name="Nicole korgie" userId="8ab9f1f1ca4ff45f" providerId="LiveId" clId="{1E7F2707-22DE-42DC-96D1-94A66BE7191F}" dt="2025-01-29T01:38:16.567" v="261" actId="47"/>
        <pc:sldMkLst>
          <pc:docMk/>
          <pc:sldMk cId="3709598810" sldId="613"/>
        </pc:sldMkLst>
      </pc:sldChg>
      <pc:sldChg chg="del">
        <pc:chgData name="Nicole korgie" userId="8ab9f1f1ca4ff45f" providerId="LiveId" clId="{1E7F2707-22DE-42DC-96D1-94A66BE7191F}" dt="2025-01-29T01:05:54.391" v="143" actId="47"/>
        <pc:sldMkLst>
          <pc:docMk/>
          <pc:sldMk cId="4094281121" sldId="621"/>
        </pc:sldMkLst>
      </pc:sldChg>
      <pc:sldChg chg="modSp mod modAnim">
        <pc:chgData name="Nicole korgie" userId="8ab9f1f1ca4ff45f" providerId="LiveId" clId="{1E7F2707-22DE-42DC-96D1-94A66BE7191F}" dt="2025-01-28T04:56:33.170" v="115" actId="20577"/>
        <pc:sldMkLst>
          <pc:docMk/>
          <pc:sldMk cId="109857222" sldId="628"/>
        </pc:sldMkLst>
        <pc:spChg chg="mod">
          <ac:chgData name="Nicole korgie" userId="8ab9f1f1ca4ff45f" providerId="LiveId" clId="{1E7F2707-22DE-42DC-96D1-94A66BE7191F}" dt="2025-01-28T04:56:24.432" v="112" actId="1076"/>
          <ac:spMkLst>
            <pc:docMk/>
            <pc:sldMk cId="109857222" sldId="628"/>
            <ac:spMk id="2" creationId="{00000000-0000-0000-0000-000000000000}"/>
          </ac:spMkLst>
        </pc:spChg>
        <pc:spChg chg="mod">
          <ac:chgData name="Nicole korgie" userId="8ab9f1f1ca4ff45f" providerId="LiveId" clId="{1E7F2707-22DE-42DC-96D1-94A66BE7191F}" dt="2025-01-28T04:56:33.170" v="115" actId="20577"/>
          <ac:spMkLst>
            <pc:docMk/>
            <pc:sldMk cId="109857222" sldId="628"/>
            <ac:spMk id="3" creationId="{00000000-0000-0000-0000-000000000000}"/>
          </ac:spMkLst>
        </pc:spChg>
      </pc:sldChg>
      <pc:sldChg chg="delSp del mod ord">
        <pc:chgData name="Nicole korgie" userId="8ab9f1f1ca4ff45f" providerId="LiveId" clId="{1E7F2707-22DE-42DC-96D1-94A66BE7191F}" dt="2025-01-29T01:56:03.826" v="398" actId="47"/>
        <pc:sldMkLst>
          <pc:docMk/>
          <pc:sldMk cId="3959106778" sldId="6495"/>
        </pc:sldMkLst>
        <pc:picChg chg="del">
          <ac:chgData name="Nicole korgie" userId="8ab9f1f1ca4ff45f" providerId="LiveId" clId="{1E7F2707-22DE-42DC-96D1-94A66BE7191F}" dt="2025-01-29T01:55:31.413" v="392" actId="21"/>
          <ac:picMkLst>
            <pc:docMk/>
            <pc:sldMk cId="3959106778" sldId="6495"/>
            <ac:picMk id="4" creationId="{1F9D96A9-5568-F8AD-63A9-BE39BE035C6C}"/>
          </ac:picMkLst>
        </pc:picChg>
      </pc:sldChg>
      <pc:sldChg chg="addSp delSp modSp mod ord">
        <pc:chgData name="Nicole korgie" userId="8ab9f1f1ca4ff45f" providerId="LiveId" clId="{1E7F2707-22DE-42DC-96D1-94A66BE7191F}" dt="2025-01-29T02:04:59.035" v="584"/>
        <pc:sldMkLst>
          <pc:docMk/>
          <pc:sldMk cId="3960394964" sldId="6497"/>
        </pc:sldMkLst>
        <pc:spChg chg="del">
          <ac:chgData name="Nicole korgie" userId="8ab9f1f1ca4ff45f" providerId="LiveId" clId="{1E7F2707-22DE-42DC-96D1-94A66BE7191F}" dt="2025-01-29T01:01:28.404" v="124" actId="478"/>
          <ac:spMkLst>
            <pc:docMk/>
            <pc:sldMk cId="3960394964" sldId="6497"/>
            <ac:spMk id="2" creationId="{30AAA1FF-C5BE-187F-D9C7-FD98B0A6C71B}"/>
          </ac:spMkLst>
        </pc:spChg>
        <pc:spChg chg="del">
          <ac:chgData name="Nicole korgie" userId="8ab9f1f1ca4ff45f" providerId="LiveId" clId="{1E7F2707-22DE-42DC-96D1-94A66BE7191F}" dt="2025-01-29T01:02:59.912" v="141" actId="478"/>
          <ac:spMkLst>
            <pc:docMk/>
            <pc:sldMk cId="3960394964" sldId="6497"/>
            <ac:spMk id="3" creationId="{3FEE56DF-C8B5-1D4B-DA9C-46FCF6640062}"/>
          </ac:spMkLst>
        </pc:spChg>
        <pc:spChg chg="del">
          <ac:chgData name="Nicole korgie" userId="8ab9f1f1ca4ff45f" providerId="LiveId" clId="{1E7F2707-22DE-42DC-96D1-94A66BE7191F}" dt="2025-01-29T01:01:36.676" v="131" actId="478"/>
          <ac:spMkLst>
            <pc:docMk/>
            <pc:sldMk cId="3960394964" sldId="6497"/>
            <ac:spMk id="4" creationId="{E13476AA-9024-B86A-9792-98CE61D34F04}"/>
          </ac:spMkLst>
        </pc:spChg>
        <pc:spChg chg="del">
          <ac:chgData name="Nicole korgie" userId="8ab9f1f1ca4ff45f" providerId="LiveId" clId="{1E7F2707-22DE-42DC-96D1-94A66BE7191F}" dt="2025-01-29T01:01:40.151" v="135" actId="478"/>
          <ac:spMkLst>
            <pc:docMk/>
            <pc:sldMk cId="3960394964" sldId="6497"/>
            <ac:spMk id="5" creationId="{79667688-6757-F4A7-F550-D3642F117C05}"/>
          </ac:spMkLst>
        </pc:spChg>
        <pc:spChg chg="del">
          <ac:chgData name="Nicole korgie" userId="8ab9f1f1ca4ff45f" providerId="LiveId" clId="{1E7F2707-22DE-42DC-96D1-94A66BE7191F}" dt="2025-01-29T01:01:39.360" v="134" actId="478"/>
          <ac:spMkLst>
            <pc:docMk/>
            <pc:sldMk cId="3960394964" sldId="6497"/>
            <ac:spMk id="6" creationId="{ABA38D25-8AA8-F9A4-6128-9428FFD8A03A}"/>
          </ac:spMkLst>
        </pc:spChg>
        <pc:spChg chg="del">
          <ac:chgData name="Nicole korgie" userId="8ab9f1f1ca4ff45f" providerId="LiveId" clId="{1E7F2707-22DE-42DC-96D1-94A66BE7191F}" dt="2025-01-29T01:01:38.748" v="133" actId="478"/>
          <ac:spMkLst>
            <pc:docMk/>
            <pc:sldMk cId="3960394964" sldId="6497"/>
            <ac:spMk id="7" creationId="{31114621-7709-1A21-41CC-78064CE2181B}"/>
          </ac:spMkLst>
        </pc:spChg>
        <pc:spChg chg="del">
          <ac:chgData name="Nicole korgie" userId="8ab9f1f1ca4ff45f" providerId="LiveId" clId="{1E7F2707-22DE-42DC-96D1-94A66BE7191F}" dt="2025-01-29T01:01:33.069" v="127" actId="478"/>
          <ac:spMkLst>
            <pc:docMk/>
            <pc:sldMk cId="3960394964" sldId="6497"/>
            <ac:spMk id="8" creationId="{82F53B6B-50A0-8DE6-88F4-8AA2846E45A3}"/>
          </ac:spMkLst>
        </pc:spChg>
        <pc:spChg chg="del">
          <ac:chgData name="Nicole korgie" userId="8ab9f1f1ca4ff45f" providerId="LiveId" clId="{1E7F2707-22DE-42DC-96D1-94A66BE7191F}" dt="2025-01-29T01:01:31.209" v="125" actId="478"/>
          <ac:spMkLst>
            <pc:docMk/>
            <pc:sldMk cId="3960394964" sldId="6497"/>
            <ac:spMk id="9" creationId="{69DC545C-32B4-18EE-CFAE-27E9309D6429}"/>
          </ac:spMkLst>
        </pc:spChg>
        <pc:spChg chg="del">
          <ac:chgData name="Nicole korgie" userId="8ab9f1f1ca4ff45f" providerId="LiveId" clId="{1E7F2707-22DE-42DC-96D1-94A66BE7191F}" dt="2025-01-29T01:01:32.336" v="126" actId="478"/>
          <ac:spMkLst>
            <pc:docMk/>
            <pc:sldMk cId="3960394964" sldId="6497"/>
            <ac:spMk id="10" creationId="{AA544212-C8A0-4645-F2A4-49876A1F5206}"/>
          </ac:spMkLst>
        </pc:spChg>
        <pc:spChg chg="del mod">
          <ac:chgData name="Nicole korgie" userId="8ab9f1f1ca4ff45f" providerId="LiveId" clId="{1E7F2707-22DE-42DC-96D1-94A66BE7191F}" dt="2025-01-29T01:55:24.698" v="390" actId="478"/>
          <ac:spMkLst>
            <pc:docMk/>
            <pc:sldMk cId="3960394964" sldId="6497"/>
            <ac:spMk id="11" creationId="{A6C0D1DD-3903-1739-0A91-A66446A64CD8}"/>
          </ac:spMkLst>
        </pc:spChg>
        <pc:spChg chg="mod">
          <ac:chgData name="Nicole korgie" userId="8ab9f1f1ca4ff45f" providerId="LiveId" clId="{1E7F2707-22DE-42DC-96D1-94A66BE7191F}" dt="2025-01-29T01:55:56.508" v="397" actId="207"/>
          <ac:spMkLst>
            <pc:docMk/>
            <pc:sldMk cId="3960394964" sldId="6497"/>
            <ac:spMk id="13" creationId="{6775AAC4-5A18-CAA7-EB36-720C60E1BA5B}"/>
          </ac:spMkLst>
        </pc:spChg>
        <pc:spChg chg="del">
          <ac:chgData name="Nicole korgie" userId="8ab9f1f1ca4ff45f" providerId="LiveId" clId="{1E7F2707-22DE-42DC-96D1-94A66BE7191F}" dt="2025-01-29T01:01:35.179" v="129" actId="478"/>
          <ac:spMkLst>
            <pc:docMk/>
            <pc:sldMk cId="3960394964" sldId="6497"/>
            <ac:spMk id="14" creationId="{ECE51A82-CC72-9B88-80A0-2D33FCAAAB38}"/>
          </ac:spMkLst>
        </pc:spChg>
        <pc:spChg chg="del">
          <ac:chgData name="Nicole korgie" userId="8ab9f1f1ca4ff45f" providerId="LiveId" clId="{1E7F2707-22DE-42DC-96D1-94A66BE7191F}" dt="2025-01-29T01:01:35.991" v="130" actId="478"/>
          <ac:spMkLst>
            <pc:docMk/>
            <pc:sldMk cId="3960394964" sldId="6497"/>
            <ac:spMk id="15" creationId="{38D8DB45-6B89-FF8D-D2D7-F2FC26FA7B8E}"/>
          </ac:spMkLst>
        </pc:spChg>
        <pc:spChg chg="del">
          <ac:chgData name="Nicole korgie" userId="8ab9f1f1ca4ff45f" providerId="LiveId" clId="{1E7F2707-22DE-42DC-96D1-94A66BE7191F}" dt="2025-01-29T01:01:33.917" v="128" actId="478"/>
          <ac:spMkLst>
            <pc:docMk/>
            <pc:sldMk cId="3960394964" sldId="6497"/>
            <ac:spMk id="16" creationId="{92683A7B-8AC7-B384-B2C3-A4906A9702C8}"/>
          </ac:spMkLst>
        </pc:spChg>
        <pc:spChg chg="del">
          <ac:chgData name="Nicole korgie" userId="8ab9f1f1ca4ff45f" providerId="LiveId" clId="{1E7F2707-22DE-42DC-96D1-94A66BE7191F}" dt="2025-01-29T01:01:37.515" v="132" actId="478"/>
          <ac:spMkLst>
            <pc:docMk/>
            <pc:sldMk cId="3960394964" sldId="6497"/>
            <ac:spMk id="17" creationId="{5D3DC515-37B4-44BE-6749-7913ADF7F53F}"/>
          </ac:spMkLst>
        </pc:spChg>
        <pc:spChg chg="del mod">
          <ac:chgData name="Nicole korgie" userId="8ab9f1f1ca4ff45f" providerId="LiveId" clId="{1E7F2707-22DE-42DC-96D1-94A66BE7191F}" dt="2025-01-29T01:55:27.190" v="391" actId="478"/>
          <ac:spMkLst>
            <pc:docMk/>
            <pc:sldMk cId="3960394964" sldId="6497"/>
            <ac:spMk id="19" creationId="{1BC6E02D-2644-D6FC-94B3-C93927CDD154}"/>
          </ac:spMkLst>
        </pc:spChg>
        <pc:spChg chg="add del mod">
          <ac:chgData name="Nicole korgie" userId="8ab9f1f1ca4ff45f" providerId="LiveId" clId="{1E7F2707-22DE-42DC-96D1-94A66BE7191F}" dt="2025-01-29T01:01:58.309" v="137" actId="478"/>
          <ac:spMkLst>
            <pc:docMk/>
            <pc:sldMk cId="3960394964" sldId="6497"/>
            <ac:spMk id="21" creationId="{30AAA1FF-C5BE-187F-D9C7-FD98B0A6C71B}"/>
          </ac:spMkLst>
        </pc:spChg>
        <pc:picChg chg="del mod">
          <ac:chgData name="Nicole korgie" userId="8ab9f1f1ca4ff45f" providerId="LiveId" clId="{1E7F2707-22DE-42DC-96D1-94A66BE7191F}" dt="2025-01-29T01:55:39.201" v="395" actId="478"/>
          <ac:picMkLst>
            <pc:docMk/>
            <pc:sldMk cId="3960394964" sldId="6497"/>
            <ac:picMk id="18" creationId="{E785289F-B2F6-E8B5-293E-DEDC70636888}"/>
          </ac:picMkLst>
        </pc:picChg>
        <pc:picChg chg="add del mod">
          <ac:chgData name="Nicole korgie" userId="8ab9f1f1ca4ff45f" providerId="LiveId" clId="{1E7F2707-22DE-42DC-96D1-94A66BE7191F}" dt="2025-01-29T01:55:17.361" v="387" actId="478"/>
          <ac:picMkLst>
            <pc:docMk/>
            <pc:sldMk cId="3960394964" sldId="6497"/>
            <ac:picMk id="23" creationId="{F6C6AF79-FFDF-5878-F6AC-3160A360E2EF}"/>
          </ac:picMkLst>
        </pc:picChg>
        <pc:picChg chg="add mod">
          <ac:chgData name="Nicole korgie" userId="8ab9f1f1ca4ff45f" providerId="LiveId" clId="{1E7F2707-22DE-42DC-96D1-94A66BE7191F}" dt="2025-01-29T01:55:42.178" v="396" actId="1076"/>
          <ac:picMkLst>
            <pc:docMk/>
            <pc:sldMk cId="3960394964" sldId="6497"/>
            <ac:picMk id="24" creationId="{33563BF2-A455-0D12-0971-DC21BDB00B53}"/>
          </ac:picMkLst>
        </pc:picChg>
      </pc:sldChg>
      <pc:sldChg chg="del">
        <pc:chgData name="Nicole korgie" userId="8ab9f1f1ca4ff45f" providerId="LiveId" clId="{1E7F2707-22DE-42DC-96D1-94A66BE7191F}" dt="2025-01-29T01:38:18.761" v="262" actId="47"/>
        <pc:sldMkLst>
          <pc:docMk/>
          <pc:sldMk cId="985911969" sldId="6499"/>
        </pc:sldMkLst>
      </pc:sldChg>
      <pc:sldChg chg="addSp delSp modSp mod ord">
        <pc:chgData name="Nicole korgie" userId="8ab9f1f1ca4ff45f" providerId="LiveId" clId="{1E7F2707-22DE-42DC-96D1-94A66BE7191F}" dt="2025-01-29T02:05:16.833" v="587"/>
        <pc:sldMkLst>
          <pc:docMk/>
          <pc:sldMk cId="1401687106" sldId="6500"/>
        </pc:sldMkLst>
        <pc:spChg chg="mod">
          <ac:chgData name="Nicole korgie" userId="8ab9f1f1ca4ff45f" providerId="LiveId" clId="{1E7F2707-22DE-42DC-96D1-94A66BE7191F}" dt="2025-01-29T01:52:26.794" v="358" actId="1076"/>
          <ac:spMkLst>
            <pc:docMk/>
            <pc:sldMk cId="1401687106" sldId="6500"/>
            <ac:spMk id="2" creationId="{F29D8EFB-B3BA-9C6E-2E0F-4B5B7209FA23}"/>
          </ac:spMkLst>
        </pc:spChg>
        <pc:spChg chg="mod">
          <ac:chgData name="Nicole korgie" userId="8ab9f1f1ca4ff45f" providerId="LiveId" clId="{1E7F2707-22DE-42DC-96D1-94A66BE7191F}" dt="2025-01-29T01:45:47.997" v="338" actId="20577"/>
          <ac:spMkLst>
            <pc:docMk/>
            <pc:sldMk cId="1401687106" sldId="6500"/>
            <ac:spMk id="6" creationId="{B7A7BFDD-A39F-D10F-324F-81C575015B08}"/>
          </ac:spMkLst>
        </pc:spChg>
        <pc:picChg chg="del">
          <ac:chgData name="Nicole korgie" userId="8ab9f1f1ca4ff45f" providerId="LiveId" clId="{1E7F2707-22DE-42DC-96D1-94A66BE7191F}" dt="2025-01-29T01:47:37.817" v="341" actId="478"/>
          <ac:picMkLst>
            <pc:docMk/>
            <pc:sldMk cId="1401687106" sldId="6500"/>
            <ac:picMk id="3" creationId="{9E80384F-A8DA-A3D1-FF9D-2BF7A60B4EAC}"/>
          </ac:picMkLst>
        </pc:picChg>
        <pc:picChg chg="del">
          <ac:chgData name="Nicole korgie" userId="8ab9f1f1ca4ff45f" providerId="LiveId" clId="{1E7F2707-22DE-42DC-96D1-94A66BE7191F}" dt="2025-01-29T01:47:43.960" v="343" actId="478"/>
          <ac:picMkLst>
            <pc:docMk/>
            <pc:sldMk cId="1401687106" sldId="6500"/>
            <ac:picMk id="4" creationId="{63308D6D-6476-076E-F7C1-ED76D01048E9}"/>
          </ac:picMkLst>
        </pc:picChg>
        <pc:picChg chg="add mod">
          <ac:chgData name="Nicole korgie" userId="8ab9f1f1ca4ff45f" providerId="LiveId" clId="{1E7F2707-22DE-42DC-96D1-94A66BE7191F}" dt="2025-01-29T01:52:21.260" v="357" actId="1076"/>
          <ac:picMkLst>
            <pc:docMk/>
            <pc:sldMk cId="1401687106" sldId="6500"/>
            <ac:picMk id="5" creationId="{A0427E0D-2D62-53DD-202C-235B534E92AE}"/>
          </ac:picMkLst>
        </pc:picChg>
        <pc:picChg chg="del">
          <ac:chgData name="Nicole korgie" userId="8ab9f1f1ca4ff45f" providerId="LiveId" clId="{1E7F2707-22DE-42DC-96D1-94A66BE7191F}" dt="2025-01-29T01:47:46.383" v="344" actId="478"/>
          <ac:picMkLst>
            <pc:docMk/>
            <pc:sldMk cId="1401687106" sldId="6500"/>
            <ac:picMk id="7" creationId="{B5312A9F-DC92-E46C-7D4B-5BB549D4B3B7}"/>
          </ac:picMkLst>
        </pc:picChg>
        <pc:picChg chg="add mod">
          <ac:chgData name="Nicole korgie" userId="8ab9f1f1ca4ff45f" providerId="LiveId" clId="{1E7F2707-22DE-42DC-96D1-94A66BE7191F}" dt="2025-01-29T01:56:17.657" v="399" actId="1076"/>
          <ac:picMkLst>
            <pc:docMk/>
            <pc:sldMk cId="1401687106" sldId="6500"/>
            <ac:picMk id="2050" creationId="{F17A9048-3C25-BF30-E222-8DD7C071B6AA}"/>
          </ac:picMkLst>
        </pc:picChg>
        <pc:picChg chg="add del mod">
          <ac:chgData name="Nicole korgie" userId="8ab9f1f1ca4ff45f" providerId="LiveId" clId="{1E7F2707-22DE-42DC-96D1-94A66BE7191F}" dt="2025-01-29T01:50:26.275" v="353" actId="478"/>
          <ac:picMkLst>
            <pc:docMk/>
            <pc:sldMk cId="1401687106" sldId="6500"/>
            <ac:picMk id="2052" creationId="{903CF723-2197-2FA9-C04D-5FC273C3C585}"/>
          </ac:picMkLst>
        </pc:picChg>
      </pc:sldChg>
      <pc:sldChg chg="modSp mod">
        <pc:chgData name="Nicole korgie" userId="8ab9f1f1ca4ff45f" providerId="LiveId" clId="{1E7F2707-22DE-42DC-96D1-94A66BE7191F}" dt="2025-01-29T00:58:28.453" v="122" actId="5793"/>
        <pc:sldMkLst>
          <pc:docMk/>
          <pc:sldMk cId="4041203936" sldId="6501"/>
        </pc:sldMkLst>
        <pc:spChg chg="mod">
          <ac:chgData name="Nicole korgie" userId="8ab9f1f1ca4ff45f" providerId="LiveId" clId="{1E7F2707-22DE-42DC-96D1-94A66BE7191F}" dt="2025-01-29T00:58:28.453" v="122" actId="5793"/>
          <ac:spMkLst>
            <pc:docMk/>
            <pc:sldMk cId="4041203936" sldId="6501"/>
            <ac:spMk id="3" creationId="{C81B3B96-0F9A-2220-21E8-F407B380767B}"/>
          </ac:spMkLst>
        </pc:spChg>
      </pc:sldChg>
      <pc:sldChg chg="addSp delSp modSp mod ord">
        <pc:chgData name="Nicole korgie" userId="8ab9f1f1ca4ff45f" providerId="LiveId" clId="{1E7F2707-22DE-42DC-96D1-94A66BE7191F}" dt="2025-01-29T02:03:55.504" v="579" actId="1076"/>
        <pc:sldMkLst>
          <pc:docMk/>
          <pc:sldMk cId="2027675277" sldId="6502"/>
        </pc:sldMkLst>
        <pc:spChg chg="mod">
          <ac:chgData name="Nicole korgie" userId="8ab9f1f1ca4ff45f" providerId="LiveId" clId="{1E7F2707-22DE-42DC-96D1-94A66BE7191F}" dt="2025-01-29T02:03:55.504" v="579" actId="1076"/>
          <ac:spMkLst>
            <pc:docMk/>
            <pc:sldMk cId="2027675277" sldId="6502"/>
            <ac:spMk id="2" creationId="{1DB53944-41D9-406E-9D53-CB0462676EC2}"/>
          </ac:spMkLst>
        </pc:spChg>
        <pc:spChg chg="del">
          <ac:chgData name="Nicole korgie" userId="8ab9f1f1ca4ff45f" providerId="LiveId" clId="{1E7F2707-22DE-42DC-96D1-94A66BE7191F}" dt="2025-01-29T02:02:59.342" v="573" actId="478"/>
          <ac:spMkLst>
            <pc:docMk/>
            <pc:sldMk cId="2027675277" sldId="6502"/>
            <ac:spMk id="3" creationId="{F5F5FC2F-F6BB-98C8-8D51-D1327889ACD3}"/>
          </ac:spMkLst>
        </pc:spChg>
        <pc:picChg chg="add mod">
          <ac:chgData name="Nicole korgie" userId="8ab9f1f1ca4ff45f" providerId="LiveId" clId="{1E7F2707-22DE-42DC-96D1-94A66BE7191F}" dt="2025-01-29T02:03:22.277" v="576" actId="1076"/>
          <ac:picMkLst>
            <pc:docMk/>
            <pc:sldMk cId="2027675277" sldId="6502"/>
            <ac:picMk id="6" creationId="{31BA89FA-D279-21C9-99EC-E058D2C57DF8}"/>
          </ac:picMkLst>
        </pc:picChg>
        <pc:picChg chg="mod">
          <ac:chgData name="Nicole korgie" userId="8ab9f1f1ca4ff45f" providerId="LiveId" clId="{1E7F2707-22DE-42DC-96D1-94A66BE7191F}" dt="2025-01-29T02:03:30.568" v="577" actId="1076"/>
          <ac:picMkLst>
            <pc:docMk/>
            <pc:sldMk cId="2027675277" sldId="6502"/>
            <ac:picMk id="7" creationId="{AD969B0E-4B02-8C64-4187-0749AEFB6A9E}"/>
          </ac:picMkLst>
        </pc:picChg>
      </pc:sldChg>
      <pc:sldChg chg="addSp delSp modSp add mod ord">
        <pc:chgData name="Nicole korgie" userId="8ab9f1f1ca4ff45f" providerId="LiveId" clId="{1E7F2707-22DE-42DC-96D1-94A66BE7191F}" dt="2025-01-29T02:22:12.827" v="1051" actId="20577"/>
        <pc:sldMkLst>
          <pc:docMk/>
          <pc:sldMk cId="1888698514" sldId="6503"/>
        </pc:sldMkLst>
        <pc:spChg chg="add mod">
          <ac:chgData name="Nicole korgie" userId="8ab9f1f1ca4ff45f" providerId="LiveId" clId="{1E7F2707-22DE-42DC-96D1-94A66BE7191F}" dt="2025-01-29T02:20:36.448" v="996" actId="1076"/>
          <ac:spMkLst>
            <pc:docMk/>
            <pc:sldMk cId="1888698514" sldId="6503"/>
            <ac:spMk id="3" creationId="{60C6FD37-9AC8-AFD5-3C07-9D77C5497299}"/>
          </ac:spMkLst>
        </pc:spChg>
        <pc:spChg chg="del mod">
          <ac:chgData name="Nicole korgie" userId="8ab9f1f1ca4ff45f" providerId="LiveId" clId="{1E7F2707-22DE-42DC-96D1-94A66BE7191F}" dt="2025-01-29T01:37:31.605" v="240" actId="478"/>
          <ac:spMkLst>
            <pc:docMk/>
            <pc:sldMk cId="1888698514" sldId="6503"/>
            <ac:spMk id="4" creationId="{4ED0A706-262E-CB3C-8AAA-41AF8D259046}"/>
          </ac:spMkLst>
        </pc:spChg>
        <pc:spChg chg="add mod">
          <ac:chgData name="Nicole korgie" userId="8ab9f1f1ca4ff45f" providerId="LiveId" clId="{1E7F2707-22DE-42DC-96D1-94A66BE7191F}" dt="2025-01-29T02:20:39.732" v="997" actId="1076"/>
          <ac:spMkLst>
            <pc:docMk/>
            <pc:sldMk cId="1888698514" sldId="6503"/>
            <ac:spMk id="8" creationId="{0E13DB8F-CB20-F507-1B67-AA457080E941}"/>
          </ac:spMkLst>
        </pc:spChg>
        <pc:spChg chg="del">
          <ac:chgData name="Nicole korgie" userId="8ab9f1f1ca4ff45f" providerId="LiveId" clId="{1E7F2707-22DE-42DC-96D1-94A66BE7191F}" dt="2025-01-29T02:20:29.939" v="995" actId="478"/>
          <ac:spMkLst>
            <pc:docMk/>
            <pc:sldMk cId="1888698514" sldId="6503"/>
            <ac:spMk id="9" creationId="{D9334F08-1FD3-3B0D-AA43-E273768B807C}"/>
          </ac:spMkLst>
        </pc:spChg>
        <pc:graphicFrameChg chg="add del mod modGraphic">
          <ac:chgData name="Nicole korgie" userId="8ab9f1f1ca4ff45f" providerId="LiveId" clId="{1E7F2707-22DE-42DC-96D1-94A66BE7191F}" dt="2025-01-29T01:45:06.917" v="311" actId="478"/>
          <ac:graphicFrameMkLst>
            <pc:docMk/>
            <pc:sldMk cId="1888698514" sldId="6503"/>
            <ac:graphicFrameMk id="2" creationId="{D0115553-CA4D-6B85-9D76-6072964B6C00}"/>
          </ac:graphicFrameMkLst>
        </pc:graphicFrameChg>
        <pc:graphicFrameChg chg="add mod modGraphic">
          <ac:chgData name="Nicole korgie" userId="8ab9f1f1ca4ff45f" providerId="LiveId" clId="{1E7F2707-22DE-42DC-96D1-94A66BE7191F}" dt="2025-01-29T02:22:12.827" v="1051" actId="20577"/>
          <ac:graphicFrameMkLst>
            <pc:docMk/>
            <pc:sldMk cId="1888698514" sldId="6503"/>
            <ac:graphicFrameMk id="6" creationId="{4D7D0C66-9950-7D61-6D3F-29D5CCB95320}"/>
          </ac:graphicFrameMkLst>
        </pc:graphicFrameChg>
        <pc:picChg chg="mod">
          <ac:chgData name="Nicole korgie" userId="8ab9f1f1ca4ff45f" providerId="LiveId" clId="{1E7F2707-22DE-42DC-96D1-94A66BE7191F}" dt="2025-01-29T02:13:27.045" v="628" actId="1076"/>
          <ac:picMkLst>
            <pc:docMk/>
            <pc:sldMk cId="1888698514" sldId="6503"/>
            <ac:picMk id="5" creationId="{FF6ADCBD-FE8C-C7F2-74C6-6910C7667D18}"/>
          </ac:picMkLst>
        </pc:picChg>
        <pc:picChg chg="del">
          <ac:chgData name="Nicole korgie" userId="8ab9f1f1ca4ff45f" providerId="LiveId" clId="{1E7F2707-22DE-42DC-96D1-94A66BE7191F}" dt="2025-01-29T02:13:21.836" v="627" actId="478"/>
          <ac:picMkLst>
            <pc:docMk/>
            <pc:sldMk cId="1888698514" sldId="6503"/>
            <ac:picMk id="7" creationId="{D4705321-3574-4118-17E9-5F5178456678}"/>
          </ac:picMkLst>
        </pc:picChg>
      </pc:sldChg>
      <pc:sldChg chg="addSp delSp modSp add mod ord">
        <pc:chgData name="Nicole korgie" userId="8ab9f1f1ca4ff45f" providerId="LiveId" clId="{1E7F2707-22DE-42DC-96D1-94A66BE7191F}" dt="2025-01-29T02:02:19.680" v="572" actId="14100"/>
        <pc:sldMkLst>
          <pc:docMk/>
          <pc:sldMk cId="3317676623" sldId="6504"/>
        </pc:sldMkLst>
        <pc:spChg chg="mod">
          <ac:chgData name="Nicole korgie" userId="8ab9f1f1ca4ff45f" providerId="LiveId" clId="{1E7F2707-22DE-42DC-96D1-94A66BE7191F}" dt="2025-01-29T01:59:54.374" v="560" actId="207"/>
          <ac:spMkLst>
            <pc:docMk/>
            <pc:sldMk cId="3317676623" sldId="6504"/>
            <ac:spMk id="4" creationId="{EFF11D1E-146F-FA19-3B6F-44E066473F75}"/>
          </ac:spMkLst>
        </pc:spChg>
        <pc:picChg chg="add mod">
          <ac:chgData name="Nicole korgie" userId="8ab9f1f1ca4ff45f" providerId="LiveId" clId="{1E7F2707-22DE-42DC-96D1-94A66BE7191F}" dt="2025-01-29T02:01:26.945" v="568" actId="1076"/>
          <ac:picMkLst>
            <pc:docMk/>
            <pc:sldMk cId="3317676623" sldId="6504"/>
            <ac:picMk id="2" creationId="{C77E14FF-D25F-5013-866D-E41987EB47BE}"/>
          </ac:picMkLst>
        </pc:picChg>
        <pc:picChg chg="mod">
          <ac:chgData name="Nicole korgie" userId="8ab9f1f1ca4ff45f" providerId="LiveId" clId="{1E7F2707-22DE-42DC-96D1-94A66BE7191F}" dt="2025-01-29T02:00:10.411" v="563" actId="14100"/>
          <ac:picMkLst>
            <pc:docMk/>
            <pc:sldMk cId="3317676623" sldId="6504"/>
            <ac:picMk id="5" creationId="{9AA21BD0-1CB3-8595-4422-46E7F127E500}"/>
          </ac:picMkLst>
        </pc:picChg>
        <pc:picChg chg="del">
          <ac:chgData name="Nicole korgie" userId="8ab9f1f1ca4ff45f" providerId="LiveId" clId="{1E7F2707-22DE-42DC-96D1-94A66BE7191F}" dt="2025-01-29T02:00:03.369" v="561" actId="478"/>
          <ac:picMkLst>
            <pc:docMk/>
            <pc:sldMk cId="3317676623" sldId="6504"/>
            <ac:picMk id="7" creationId="{5622F99F-5740-47B6-F2B5-42C2CC66315D}"/>
          </ac:picMkLst>
        </pc:picChg>
        <pc:picChg chg="add mod">
          <ac:chgData name="Nicole korgie" userId="8ab9f1f1ca4ff45f" providerId="LiveId" clId="{1E7F2707-22DE-42DC-96D1-94A66BE7191F}" dt="2025-01-29T02:02:19.680" v="572" actId="14100"/>
          <ac:picMkLst>
            <pc:docMk/>
            <pc:sldMk cId="3317676623" sldId="6504"/>
            <ac:picMk id="3074" creationId="{0EC30C7A-10FE-B5CF-92AC-24195A094BD5}"/>
          </ac:picMkLst>
        </pc:picChg>
      </pc:sldChg>
      <pc:sldChg chg="modSp add mod">
        <pc:chgData name="Nicole korgie" userId="8ab9f1f1ca4ff45f" providerId="LiveId" clId="{1E7F2707-22DE-42DC-96D1-94A66BE7191F}" dt="2025-01-29T01:59:46.789" v="559" actId="207"/>
        <pc:sldMkLst>
          <pc:docMk/>
          <pc:sldMk cId="3742573031" sldId="6505"/>
        </pc:sldMkLst>
        <pc:spChg chg="mod">
          <ac:chgData name="Nicole korgie" userId="8ab9f1f1ca4ff45f" providerId="LiveId" clId="{1E7F2707-22DE-42DC-96D1-94A66BE7191F}" dt="2025-01-29T01:59:46.789" v="559" actId="207"/>
          <ac:spMkLst>
            <pc:docMk/>
            <pc:sldMk cId="3742573031" sldId="6505"/>
            <ac:spMk id="13" creationId="{32E51E65-4C53-08BB-7175-44B9D4C1CCEB}"/>
          </ac:spMkLst>
        </pc:spChg>
      </pc:sldChg>
      <pc:sldChg chg="addSp delSp modSp add mod ord">
        <pc:chgData name="Nicole korgie" userId="8ab9f1f1ca4ff45f" providerId="LiveId" clId="{1E7F2707-22DE-42DC-96D1-94A66BE7191F}" dt="2025-01-29T01:59:18.367" v="558" actId="115"/>
        <pc:sldMkLst>
          <pc:docMk/>
          <pc:sldMk cId="688097278" sldId="6506"/>
        </pc:sldMkLst>
        <pc:spChg chg="del">
          <ac:chgData name="Nicole korgie" userId="8ab9f1f1ca4ff45f" providerId="LiveId" clId="{1E7F2707-22DE-42DC-96D1-94A66BE7191F}" dt="2025-01-29T01:56:57.306" v="409" actId="478"/>
          <ac:spMkLst>
            <pc:docMk/>
            <pc:sldMk cId="688097278" sldId="6506"/>
            <ac:spMk id="11" creationId="{74267632-C545-7424-2E2E-164056F63298}"/>
          </ac:spMkLst>
        </pc:spChg>
        <pc:spChg chg="mod">
          <ac:chgData name="Nicole korgie" userId="8ab9f1f1ca4ff45f" providerId="LiveId" clId="{1E7F2707-22DE-42DC-96D1-94A66BE7191F}" dt="2025-01-29T01:59:18.367" v="558" actId="115"/>
          <ac:spMkLst>
            <pc:docMk/>
            <pc:sldMk cId="688097278" sldId="6506"/>
            <ac:spMk id="13" creationId="{53015177-B7AA-8B0C-134C-9DDD50561D9B}"/>
          </ac:spMkLst>
        </pc:spChg>
        <pc:spChg chg="del">
          <ac:chgData name="Nicole korgie" userId="8ab9f1f1ca4ff45f" providerId="LiveId" clId="{1E7F2707-22DE-42DC-96D1-94A66BE7191F}" dt="2025-01-29T01:56:55.321" v="408" actId="478"/>
          <ac:spMkLst>
            <pc:docMk/>
            <pc:sldMk cId="688097278" sldId="6506"/>
            <ac:spMk id="19" creationId="{FA964B73-7922-E5C7-E497-0B28B281A73D}"/>
          </ac:spMkLst>
        </pc:spChg>
        <pc:picChg chg="add mod">
          <ac:chgData name="Nicole korgie" userId="8ab9f1f1ca4ff45f" providerId="LiveId" clId="{1E7F2707-22DE-42DC-96D1-94A66BE7191F}" dt="2025-01-29T01:59:06.530" v="552" actId="1076"/>
          <ac:picMkLst>
            <pc:docMk/>
            <pc:sldMk cId="688097278" sldId="6506"/>
            <ac:picMk id="2" creationId="{DDCA4E97-1BFD-BBB9-0D33-5738CA21F285}"/>
          </ac:picMkLst>
        </pc:picChg>
        <pc:picChg chg="del mod">
          <ac:chgData name="Nicole korgie" userId="8ab9f1f1ca4ff45f" providerId="LiveId" clId="{1E7F2707-22DE-42DC-96D1-94A66BE7191F}" dt="2025-01-29T01:56:52.805" v="407" actId="478"/>
          <ac:picMkLst>
            <pc:docMk/>
            <pc:sldMk cId="688097278" sldId="6506"/>
            <ac:picMk id="18" creationId="{F84E2069-B975-F1DB-E0B4-B6DE044145A6}"/>
          </ac:picMkLst>
        </pc:picChg>
        <pc:picChg chg="del">
          <ac:chgData name="Nicole korgie" userId="8ab9f1f1ca4ff45f" providerId="LiveId" clId="{1E7F2707-22DE-42DC-96D1-94A66BE7191F}" dt="2025-01-29T01:56:50.744" v="405" actId="478"/>
          <ac:picMkLst>
            <pc:docMk/>
            <pc:sldMk cId="688097278" sldId="6506"/>
            <ac:picMk id="23" creationId="{9BED630C-1EDE-1A59-FE51-EC724A022655}"/>
          </ac:picMkLst>
        </pc:picChg>
      </pc:sldChg>
      <pc:sldChg chg="delSp add mod ord">
        <pc:chgData name="Nicole korgie" userId="8ab9f1f1ca4ff45f" providerId="LiveId" clId="{1E7F2707-22DE-42DC-96D1-94A66BE7191F}" dt="2025-01-29T02:05:01.335" v="585" actId="478"/>
        <pc:sldMkLst>
          <pc:docMk/>
          <pc:sldMk cId="2551905922" sldId="6507"/>
        </pc:sldMkLst>
        <pc:picChg chg="del">
          <ac:chgData name="Nicole korgie" userId="8ab9f1f1ca4ff45f" providerId="LiveId" clId="{1E7F2707-22DE-42DC-96D1-94A66BE7191F}" dt="2025-01-29T02:05:01.335" v="585" actId="478"/>
          <ac:picMkLst>
            <pc:docMk/>
            <pc:sldMk cId="2551905922" sldId="6507"/>
            <ac:picMk id="24" creationId="{3B992655-9646-0118-6671-A12198601DE0}"/>
          </ac:picMkLst>
        </pc:picChg>
      </pc:sldChg>
      <pc:sldChg chg="delSp modSp add mod">
        <pc:chgData name="Nicole korgie" userId="8ab9f1f1ca4ff45f" providerId="LiveId" clId="{1E7F2707-22DE-42DC-96D1-94A66BE7191F}" dt="2025-01-29T02:23:41.891" v="1097" actId="478"/>
        <pc:sldMkLst>
          <pc:docMk/>
          <pc:sldMk cId="3295899412" sldId="6508"/>
        </pc:sldMkLst>
        <pc:spChg chg="mod">
          <ac:chgData name="Nicole korgie" userId="8ab9f1f1ca4ff45f" providerId="LiveId" clId="{1E7F2707-22DE-42DC-96D1-94A66BE7191F}" dt="2025-01-29T02:23:39.681" v="1096" actId="20577"/>
          <ac:spMkLst>
            <pc:docMk/>
            <pc:sldMk cId="3295899412" sldId="6508"/>
            <ac:spMk id="13" creationId="{9129B6BC-C533-02A2-A152-3FDAD4D74618}"/>
          </ac:spMkLst>
        </pc:spChg>
        <pc:picChg chg="del">
          <ac:chgData name="Nicole korgie" userId="8ab9f1f1ca4ff45f" providerId="LiveId" clId="{1E7F2707-22DE-42DC-96D1-94A66BE7191F}" dt="2025-01-29T02:23:41.891" v="1097" actId="478"/>
          <ac:picMkLst>
            <pc:docMk/>
            <pc:sldMk cId="3295899412" sldId="6508"/>
            <ac:picMk id="18" creationId="{8CE458D8-F8E8-EEB1-63B3-B8FD1C3EE076}"/>
          </ac:picMkLst>
        </pc:picChg>
      </pc:sldChg>
      <pc:sldMasterChg chg="delSldLayout">
        <pc:chgData name="Nicole korgie" userId="8ab9f1f1ca4ff45f" providerId="LiveId" clId="{1E7F2707-22DE-42DC-96D1-94A66BE7191F}" dt="2025-01-29T01:38:18.761" v="262" actId="47"/>
        <pc:sldMasterMkLst>
          <pc:docMk/>
          <pc:sldMasterMk cId="3114816808" sldId="2147483686"/>
        </pc:sldMasterMkLst>
        <pc:sldLayoutChg chg="del">
          <pc:chgData name="Nicole korgie" userId="8ab9f1f1ca4ff45f" providerId="LiveId" clId="{1E7F2707-22DE-42DC-96D1-94A66BE7191F}" dt="2025-01-29T01:38:18.761" v="262" actId="47"/>
          <pc:sldLayoutMkLst>
            <pc:docMk/>
            <pc:sldMasterMk cId="3114816808" sldId="2147483686"/>
            <pc:sldLayoutMk cId="1586711626" sldId="2147483703"/>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F03A1EF-ABE1-4149-BD99-5B777B633AA1}" type="datetimeFigureOut">
              <a:rPr lang="en-US" smtClean="0"/>
              <a:t>2/6/25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EE625C8-2018-4FA2-97E7-B76CD11F271F}" type="slidenum">
              <a:rPr lang="en-US" smtClean="0"/>
              <a:t>‹#›</a:t>
            </a:fld>
            <a:endParaRPr lang="en-US"/>
          </a:p>
        </p:txBody>
      </p:sp>
    </p:spTree>
    <p:extLst>
      <p:ext uri="{BB962C8B-B14F-4D97-AF65-F5344CB8AC3E}">
        <p14:creationId xmlns:p14="http://schemas.microsoft.com/office/powerpoint/2010/main" val="11568019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EE625C8-2018-4FA2-97E7-B76CD11F271F}" type="slidenum">
              <a:rPr lang="en-US" smtClean="0"/>
              <a:t>5</a:t>
            </a:fld>
            <a:endParaRPr lang="en-US"/>
          </a:p>
        </p:txBody>
      </p:sp>
    </p:spTree>
    <p:extLst>
      <p:ext uri="{BB962C8B-B14F-4D97-AF65-F5344CB8AC3E}">
        <p14:creationId xmlns:p14="http://schemas.microsoft.com/office/powerpoint/2010/main" val="2489663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0786ED-5138-B8EA-BED4-A613E1124B6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578FE2C-A40C-1D4C-179D-25F8E452ADE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BF92941-AD80-5806-A021-E180CF7C0025}"/>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10158831-297E-8559-7753-087F7E4C2B9D}"/>
              </a:ext>
            </a:extLst>
          </p:cNvPr>
          <p:cNvSpPr>
            <a:spLocks noGrp="1"/>
          </p:cNvSpPr>
          <p:nvPr>
            <p:ph type="sldNum" sz="quarter" idx="5"/>
          </p:nvPr>
        </p:nvSpPr>
        <p:spPr/>
        <p:txBody>
          <a:bodyPr/>
          <a:lstStyle/>
          <a:p>
            <a:fld id="{2EE625C8-2018-4FA2-97E7-B76CD11F271F}" type="slidenum">
              <a:rPr lang="en-US" smtClean="0"/>
              <a:t>11</a:t>
            </a:fld>
            <a:endParaRPr lang="en-US"/>
          </a:p>
        </p:txBody>
      </p:sp>
    </p:spTree>
    <p:extLst>
      <p:ext uri="{BB962C8B-B14F-4D97-AF65-F5344CB8AC3E}">
        <p14:creationId xmlns:p14="http://schemas.microsoft.com/office/powerpoint/2010/main" val="17933646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421164-D257-9999-1BDC-4CAB3C687FD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EC80A9A-6182-7949-FC75-B684FEAD23A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C71AC76-54E3-7F24-1428-3287114534F3}"/>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3952A56-009E-FB5D-9EB8-D31FA1D0ACA5}"/>
              </a:ext>
            </a:extLst>
          </p:cNvPr>
          <p:cNvSpPr>
            <a:spLocks noGrp="1"/>
          </p:cNvSpPr>
          <p:nvPr>
            <p:ph type="sldNum" sz="quarter" idx="5"/>
          </p:nvPr>
        </p:nvSpPr>
        <p:spPr/>
        <p:txBody>
          <a:bodyPr/>
          <a:lstStyle/>
          <a:p>
            <a:fld id="{2EE625C8-2018-4FA2-97E7-B76CD11F271F}" type="slidenum">
              <a:rPr lang="en-US" smtClean="0"/>
              <a:t>12</a:t>
            </a:fld>
            <a:endParaRPr lang="en-US"/>
          </a:p>
        </p:txBody>
      </p:sp>
    </p:spTree>
    <p:extLst>
      <p:ext uri="{BB962C8B-B14F-4D97-AF65-F5344CB8AC3E}">
        <p14:creationId xmlns:p14="http://schemas.microsoft.com/office/powerpoint/2010/main" val="37542211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037C70-4F10-36B4-2B68-C442B619450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747C423-C7CD-9162-CF19-E46AF84E486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4FB20EF-589E-6C45-55BB-D4568FF1F9C2}"/>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2B481B15-D8C3-0567-CCD1-B5CBFC3FFD3D}"/>
              </a:ext>
            </a:extLst>
          </p:cNvPr>
          <p:cNvSpPr>
            <a:spLocks noGrp="1"/>
          </p:cNvSpPr>
          <p:nvPr>
            <p:ph type="sldNum" sz="quarter" idx="5"/>
          </p:nvPr>
        </p:nvSpPr>
        <p:spPr/>
        <p:txBody>
          <a:bodyPr/>
          <a:lstStyle/>
          <a:p>
            <a:fld id="{2EE625C8-2018-4FA2-97E7-B76CD11F271F}" type="slidenum">
              <a:rPr lang="en-US" smtClean="0"/>
              <a:t>14</a:t>
            </a:fld>
            <a:endParaRPr lang="en-US"/>
          </a:p>
        </p:txBody>
      </p:sp>
    </p:spTree>
    <p:extLst>
      <p:ext uri="{BB962C8B-B14F-4D97-AF65-F5344CB8AC3E}">
        <p14:creationId xmlns:p14="http://schemas.microsoft.com/office/powerpoint/2010/main" val="26570553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8942E2-229A-E276-1090-A144C81D4EC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C1D409A-FC26-1E7D-C3B1-1E3968C6FFD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0714AB2-E7CF-83F1-2584-530160D781DD}"/>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5BC4C2AA-6F18-8083-4B2C-511B2A2F851B}"/>
              </a:ext>
            </a:extLst>
          </p:cNvPr>
          <p:cNvSpPr>
            <a:spLocks noGrp="1"/>
          </p:cNvSpPr>
          <p:nvPr>
            <p:ph type="sldNum" sz="quarter" idx="5"/>
          </p:nvPr>
        </p:nvSpPr>
        <p:spPr/>
        <p:txBody>
          <a:bodyPr/>
          <a:lstStyle/>
          <a:p>
            <a:fld id="{2EE625C8-2018-4FA2-97E7-B76CD11F271F}" type="slidenum">
              <a:rPr lang="en-US" smtClean="0"/>
              <a:t>15</a:t>
            </a:fld>
            <a:endParaRPr lang="en-US"/>
          </a:p>
        </p:txBody>
      </p:sp>
    </p:spTree>
    <p:extLst>
      <p:ext uri="{BB962C8B-B14F-4D97-AF65-F5344CB8AC3E}">
        <p14:creationId xmlns:p14="http://schemas.microsoft.com/office/powerpoint/2010/main" val="28494332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3342FE-E00B-4FAF-8F73-F722060EBA12}"/>
              </a:ext>
            </a:extLst>
          </p:cNvPr>
          <p:cNvSpPr>
            <a:spLocks noGrp="1"/>
          </p:cNvSpPr>
          <p:nvPr>
            <p:ph type="ctrTitle"/>
          </p:nvPr>
        </p:nvSpPr>
        <p:spPr>
          <a:xfrm>
            <a:off x="482600" y="978408"/>
            <a:ext cx="10506991" cy="2531555"/>
          </a:xfrm>
          <a:prstGeom prst="rect">
            <a:avLst/>
          </a:prstGeom>
        </p:spPr>
        <p:txBody>
          <a:bodyPr anchor="b"/>
          <a:lstStyle>
            <a:lvl1pPr algn="l">
              <a:defRPr sz="6600"/>
            </a:lvl1pPr>
          </a:lstStyle>
          <a:p>
            <a:r>
              <a:rPr lang="en-US"/>
              <a:t>Click to edit Master title style</a:t>
            </a:r>
          </a:p>
        </p:txBody>
      </p:sp>
      <p:sp>
        <p:nvSpPr>
          <p:cNvPr id="3" name="Subtitle 2">
            <a:extLst>
              <a:ext uri="{FF2B5EF4-FFF2-40B4-BE49-F238E27FC236}">
                <a16:creationId xmlns:a16="http://schemas.microsoft.com/office/drawing/2014/main" id="{37C1CCE2-4461-473E-B23C-34C8CCF04B3A}"/>
              </a:ext>
            </a:extLst>
          </p:cNvPr>
          <p:cNvSpPr>
            <a:spLocks noGrp="1"/>
          </p:cNvSpPr>
          <p:nvPr>
            <p:ph type="subTitle" idx="1"/>
          </p:nvPr>
        </p:nvSpPr>
        <p:spPr>
          <a:xfrm>
            <a:off x="482600" y="3602038"/>
            <a:ext cx="10506991" cy="2277554"/>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FAA551A-CE2F-4E35-A714-B1F04D4B4E8E}"/>
              </a:ext>
            </a:extLst>
          </p:cNvPr>
          <p:cNvSpPr>
            <a:spLocks noGrp="1"/>
          </p:cNvSpPr>
          <p:nvPr>
            <p:ph type="dt" sz="half" idx="10"/>
          </p:nvPr>
        </p:nvSpPr>
        <p:spPr/>
        <p:txBody>
          <a:bodyPr/>
          <a:lstStyle/>
          <a:p>
            <a:fld id="{81B8F32D-D8B6-4B9E-9CBF-DCAC30B7B93D}" type="datetimeFigureOut">
              <a:rPr lang="en-US" smtClean="0"/>
              <a:t>2/6/25</a:t>
            </a:fld>
            <a:endParaRPr lang="en-US"/>
          </a:p>
        </p:txBody>
      </p:sp>
      <p:sp>
        <p:nvSpPr>
          <p:cNvPr id="5" name="Footer Placeholder 4">
            <a:extLst>
              <a:ext uri="{FF2B5EF4-FFF2-40B4-BE49-F238E27FC236}">
                <a16:creationId xmlns:a16="http://schemas.microsoft.com/office/drawing/2014/main" id="{26B5C907-6594-4DFF-A32B-449C3BA968C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0376D75-E9DA-4660-AC52-51BA63FCB94D}"/>
              </a:ext>
            </a:extLst>
          </p:cNvPr>
          <p:cNvSpPr>
            <a:spLocks noGrp="1"/>
          </p:cNvSpPr>
          <p:nvPr>
            <p:ph type="sldNum" sz="quarter" idx="12"/>
          </p:nvPr>
        </p:nvSpPr>
        <p:spPr/>
        <p:txBody>
          <a:bodyPr/>
          <a:lstStyle/>
          <a:p>
            <a:fld id="{60553ECD-7F6D-420D-93CA-D8D15EB427AC}" type="slidenum">
              <a:rPr lang="en-US" smtClean="0"/>
              <a:t>‹#›</a:t>
            </a:fld>
            <a:endParaRPr lang="en-US"/>
          </a:p>
        </p:txBody>
      </p:sp>
    </p:spTree>
    <p:extLst>
      <p:ext uri="{BB962C8B-B14F-4D97-AF65-F5344CB8AC3E}">
        <p14:creationId xmlns:p14="http://schemas.microsoft.com/office/powerpoint/2010/main" val="25453574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1999A10-4355-4A13-B008-196B21ABEEAF}"/>
              </a:ext>
              <a:ext uri="{C183D7F6-B498-43B3-948B-1728B52AA6E4}">
                <adec:decorative xmlns:adec="http://schemas.microsoft.com/office/drawing/2017/decorative" val="1"/>
              </a:ext>
            </a:extLst>
          </p:cNvPr>
          <p:cNvSpPr/>
          <p:nvPr/>
        </p:nvSpPr>
        <p:spPr>
          <a:xfrm>
            <a:off x="482600" y="483576"/>
            <a:ext cx="11147071" cy="2434825"/>
          </a:xfrm>
          <a:prstGeom prst="rect">
            <a:avLst/>
          </a:prstGeom>
          <a:solidFill>
            <a:schemeClr val="accent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F36D448-AFEA-4483-B0E4-002840525CDD}"/>
              </a:ext>
            </a:extLst>
          </p:cNvPr>
          <p:cNvSpPr>
            <a:spLocks noGrp="1"/>
          </p:cNvSpPr>
          <p:nvPr>
            <p:ph type="title"/>
          </p:nvPr>
        </p:nvSpPr>
        <p:spPr>
          <a:xfrm>
            <a:off x="482600" y="978408"/>
            <a:ext cx="10506991" cy="17552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F216234-4516-4303-8F60-A8127D89A5E5}"/>
              </a:ext>
            </a:extLst>
          </p:cNvPr>
          <p:cNvSpPr>
            <a:spLocks noGrp="1"/>
          </p:cNvSpPr>
          <p:nvPr>
            <p:ph type="body" orient="vert" idx="1"/>
          </p:nvPr>
        </p:nvSpPr>
        <p:spPr>
          <a:xfrm>
            <a:off x="484192" y="3103131"/>
            <a:ext cx="10506991" cy="309294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46B5D50-A474-462B-A807-DF186B1C2F48}"/>
              </a:ext>
            </a:extLst>
          </p:cNvPr>
          <p:cNvSpPr>
            <a:spLocks noGrp="1"/>
          </p:cNvSpPr>
          <p:nvPr>
            <p:ph type="dt" sz="half" idx="10"/>
          </p:nvPr>
        </p:nvSpPr>
        <p:spPr/>
        <p:txBody>
          <a:bodyPr/>
          <a:lstStyle/>
          <a:p>
            <a:fld id="{81B8F32D-D8B6-4B9E-9CBF-DCAC30B7B93D}" type="datetimeFigureOut">
              <a:rPr lang="en-US" smtClean="0"/>
              <a:t>2/6/25</a:t>
            </a:fld>
            <a:endParaRPr lang="en-US"/>
          </a:p>
        </p:txBody>
      </p:sp>
      <p:sp>
        <p:nvSpPr>
          <p:cNvPr id="5" name="Footer Placeholder 4">
            <a:extLst>
              <a:ext uri="{FF2B5EF4-FFF2-40B4-BE49-F238E27FC236}">
                <a16:creationId xmlns:a16="http://schemas.microsoft.com/office/drawing/2014/main" id="{F8BF1DAF-2E2D-46ED-AA3E-3D2FE403999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E2FC771-EB13-4EB5-A0A2-3968C6ABBD4E}"/>
              </a:ext>
            </a:extLst>
          </p:cNvPr>
          <p:cNvSpPr>
            <a:spLocks noGrp="1"/>
          </p:cNvSpPr>
          <p:nvPr>
            <p:ph type="sldNum" sz="quarter" idx="12"/>
          </p:nvPr>
        </p:nvSpPr>
        <p:spPr/>
        <p:txBody>
          <a:bodyPr/>
          <a:lstStyle/>
          <a:p>
            <a:fld id="{60553ECD-7F6D-420D-93CA-D8D15EB427AC}" type="slidenum">
              <a:rPr lang="en-US" smtClean="0"/>
              <a:t>‹#›</a:t>
            </a:fld>
            <a:endParaRPr lang="en-US"/>
          </a:p>
        </p:txBody>
      </p:sp>
      <p:cxnSp>
        <p:nvCxnSpPr>
          <p:cNvPr id="8" name="Straight Connector 7">
            <a:extLst>
              <a:ext uri="{FF2B5EF4-FFF2-40B4-BE49-F238E27FC236}">
                <a16:creationId xmlns:a16="http://schemas.microsoft.com/office/drawing/2014/main" id="{B3B596B8-8230-4695-8D76-F06AFA8156C3}"/>
              </a:ext>
              <a:ext uri="{C183D7F6-B498-43B3-948B-1728B52AA6E4}">
                <adec:decorative xmlns:adec="http://schemas.microsoft.com/office/drawing/2017/decorative" val="1"/>
              </a:ext>
            </a:extLst>
          </p:cNvPr>
          <p:cNvCxnSpPr>
            <a:cxnSpLocks/>
          </p:cNvCxnSpPr>
          <p:nvPr/>
        </p:nvCxnSpPr>
        <p:spPr>
          <a:xfrm>
            <a:off x="482600" y="2918401"/>
            <a:ext cx="11147071" cy="0"/>
          </a:xfrm>
          <a:prstGeom prst="line">
            <a:avLst/>
          </a:prstGeom>
          <a:ln w="28575">
            <a:solidFill>
              <a:schemeClr val="tx1"/>
            </a:solidFill>
          </a:ln>
        </p:spPr>
        <p:style>
          <a:lnRef idx="1">
            <a:schemeClr val="dk1"/>
          </a:lnRef>
          <a:fillRef idx="0">
            <a:schemeClr val="dk1"/>
          </a:fillRef>
          <a:effectRef idx="0">
            <a:schemeClr val="dk1"/>
          </a:effectRef>
          <a:fontRef idx="minor">
            <a:schemeClr val="tx1"/>
          </a:fontRef>
        </p:style>
      </p:cxnSp>
      <p:cxnSp>
        <p:nvCxnSpPr>
          <p:cNvPr id="14" name="Straight Connector 13">
            <a:extLst>
              <a:ext uri="{FF2B5EF4-FFF2-40B4-BE49-F238E27FC236}">
                <a16:creationId xmlns:a16="http://schemas.microsoft.com/office/drawing/2014/main" id="{C53EBF93-5FD9-4F4E-8485-7B937145CD08}"/>
              </a:ext>
              <a:ext uri="{C183D7F6-B498-43B3-948B-1728B52AA6E4}">
                <adec:decorative xmlns:adec="http://schemas.microsoft.com/office/drawing/2017/decorative" val="1"/>
              </a:ext>
            </a:extLst>
          </p:cNvPr>
          <p:cNvCxnSpPr>
            <a:cxnSpLocks/>
          </p:cNvCxnSpPr>
          <p:nvPr/>
        </p:nvCxnSpPr>
        <p:spPr>
          <a:xfrm>
            <a:off x="482600" y="489855"/>
            <a:ext cx="11147071" cy="0"/>
          </a:xfrm>
          <a:prstGeom prst="line">
            <a:avLst/>
          </a:prstGeom>
          <a:ln w="28575">
            <a:solidFill>
              <a:schemeClr val="tx2"/>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7124289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66B4D06-C7C6-4949-8EB2-F03ED999A2BB}"/>
              </a:ext>
            </a:extLst>
          </p:cNvPr>
          <p:cNvSpPr>
            <a:spLocks noGrp="1"/>
          </p:cNvSpPr>
          <p:nvPr>
            <p:ph type="title" orient="vert"/>
          </p:nvPr>
        </p:nvSpPr>
        <p:spPr>
          <a:xfrm>
            <a:off x="8041710" y="978408"/>
            <a:ext cx="2947881" cy="5124777"/>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C921B9D-8C11-4176-AF22-89F972E21284}"/>
              </a:ext>
            </a:extLst>
          </p:cNvPr>
          <p:cNvSpPr>
            <a:spLocks noGrp="1"/>
          </p:cNvSpPr>
          <p:nvPr>
            <p:ph type="body" orient="vert" idx="1"/>
          </p:nvPr>
        </p:nvSpPr>
        <p:spPr>
          <a:xfrm>
            <a:off x="484632" y="978408"/>
            <a:ext cx="7256453" cy="512477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AFA9E1C-8E18-4A35-9BD8-427B1D14BB8E}"/>
              </a:ext>
            </a:extLst>
          </p:cNvPr>
          <p:cNvSpPr>
            <a:spLocks noGrp="1"/>
          </p:cNvSpPr>
          <p:nvPr>
            <p:ph type="dt" sz="half" idx="10"/>
          </p:nvPr>
        </p:nvSpPr>
        <p:spPr/>
        <p:txBody>
          <a:bodyPr/>
          <a:lstStyle/>
          <a:p>
            <a:fld id="{81B8F32D-D8B6-4B9E-9CBF-DCAC30B7B93D}" type="datetimeFigureOut">
              <a:rPr lang="en-US" smtClean="0"/>
              <a:t>2/6/25</a:t>
            </a:fld>
            <a:endParaRPr lang="en-US"/>
          </a:p>
        </p:txBody>
      </p:sp>
      <p:sp>
        <p:nvSpPr>
          <p:cNvPr id="5" name="Footer Placeholder 4">
            <a:extLst>
              <a:ext uri="{FF2B5EF4-FFF2-40B4-BE49-F238E27FC236}">
                <a16:creationId xmlns:a16="http://schemas.microsoft.com/office/drawing/2014/main" id="{2E116CDB-7BB6-4DD2-A626-6DA8E569F2D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6D0403B-439E-449F-83B1-799EEC239A20}"/>
              </a:ext>
            </a:extLst>
          </p:cNvPr>
          <p:cNvSpPr>
            <a:spLocks noGrp="1"/>
          </p:cNvSpPr>
          <p:nvPr>
            <p:ph type="sldNum" sz="quarter" idx="12"/>
          </p:nvPr>
        </p:nvSpPr>
        <p:spPr/>
        <p:txBody>
          <a:bodyPr/>
          <a:lstStyle/>
          <a:p>
            <a:fld id="{60553ECD-7F6D-420D-93CA-D8D15EB427AC}" type="slidenum">
              <a:rPr lang="en-US" smtClean="0"/>
              <a:t>‹#›</a:t>
            </a:fld>
            <a:endParaRPr lang="en-US"/>
          </a:p>
        </p:txBody>
      </p:sp>
    </p:spTree>
    <p:extLst>
      <p:ext uri="{BB962C8B-B14F-4D97-AF65-F5344CB8AC3E}">
        <p14:creationId xmlns:p14="http://schemas.microsoft.com/office/powerpoint/2010/main" val="231038164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6_Custom Layout">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FE24BF8C-B297-4FC3-A2BC-D120670FBA30}"/>
              </a:ext>
            </a:extLst>
          </p:cNvPr>
          <p:cNvSpPr>
            <a:spLocks noGrp="1"/>
          </p:cNvSpPr>
          <p:nvPr>
            <p:ph type="pic" sz="quarter" idx="10"/>
          </p:nvPr>
        </p:nvSpPr>
        <p:spPr>
          <a:xfrm>
            <a:off x="5240982" y="1"/>
            <a:ext cx="6951019" cy="6858000"/>
          </a:xfrm>
          <a:custGeom>
            <a:avLst/>
            <a:gdLst>
              <a:gd name="connsiteX0" fmla="*/ 4985088 w 6951019"/>
              <a:gd name="connsiteY0" fmla="*/ 5330642 h 6858000"/>
              <a:gd name="connsiteX1" fmla="*/ 5805996 w 6951019"/>
              <a:gd name="connsiteY1" fmla="*/ 6857999 h 6858000"/>
              <a:gd name="connsiteX2" fmla="*/ 4164180 w 6951019"/>
              <a:gd name="connsiteY2" fmla="*/ 6857999 h 6858000"/>
              <a:gd name="connsiteX3" fmla="*/ 6939874 w 6951019"/>
              <a:gd name="connsiteY3" fmla="*/ 1758959 h 6858000"/>
              <a:gd name="connsiteX4" fmla="*/ 6939874 w 6951019"/>
              <a:gd name="connsiteY4" fmla="*/ 6858000 h 6858000"/>
              <a:gd name="connsiteX5" fmla="*/ 5855328 w 6951019"/>
              <a:gd name="connsiteY5" fmla="*/ 6852101 h 6858000"/>
              <a:gd name="connsiteX6" fmla="*/ 5011252 w 6951019"/>
              <a:gd name="connsiteY6" fmla="*/ 5285965 h 6858000"/>
              <a:gd name="connsiteX7" fmla="*/ 5253571 w 6951019"/>
              <a:gd name="connsiteY7" fmla="*/ 1735245 h 6858000"/>
              <a:gd name="connsiteX8" fmla="*/ 6893304 w 6951019"/>
              <a:gd name="connsiteY8" fmla="*/ 1735245 h 6858000"/>
              <a:gd name="connsiteX9" fmla="*/ 4104079 w 6951019"/>
              <a:gd name="connsiteY9" fmla="*/ 6857999 h 6858000"/>
              <a:gd name="connsiteX10" fmla="*/ 2464346 w 6951019"/>
              <a:gd name="connsiteY10" fmla="*/ 6857999 h 6858000"/>
              <a:gd name="connsiteX11" fmla="*/ 4483569 w 6951019"/>
              <a:gd name="connsiteY11" fmla="*/ 10999 h 6858000"/>
              <a:gd name="connsiteX12" fmla="*/ 6133647 w 6951019"/>
              <a:gd name="connsiteY12" fmla="*/ 10999 h 6858000"/>
              <a:gd name="connsiteX13" fmla="*/ 2408879 w 6951019"/>
              <a:gd name="connsiteY13" fmla="*/ 6857999 h 6858000"/>
              <a:gd name="connsiteX14" fmla="*/ 758801 w 6951019"/>
              <a:gd name="connsiteY14" fmla="*/ 6857999 h 6858000"/>
              <a:gd name="connsiteX15" fmla="*/ 2789225 w 6951019"/>
              <a:gd name="connsiteY15" fmla="*/ 10998 h 6858000"/>
              <a:gd name="connsiteX16" fmla="*/ 4428958 w 6951019"/>
              <a:gd name="connsiteY16" fmla="*/ 10998 h 6858000"/>
              <a:gd name="connsiteX17" fmla="*/ 1639733 w 6951019"/>
              <a:gd name="connsiteY17" fmla="*/ 5133752 h 6858000"/>
              <a:gd name="connsiteX18" fmla="*/ 0 w 6951019"/>
              <a:gd name="connsiteY18" fmla="*/ 5133752 h 6858000"/>
              <a:gd name="connsiteX19" fmla="*/ 1082666 w 6951019"/>
              <a:gd name="connsiteY19" fmla="*/ 10998 h 6858000"/>
              <a:gd name="connsiteX20" fmla="*/ 2724482 w 6951019"/>
              <a:gd name="connsiteY20" fmla="*/ 10998 h 6858000"/>
              <a:gd name="connsiteX21" fmla="*/ 1903574 w 6951019"/>
              <a:gd name="connsiteY21" fmla="*/ 1538355 h 6858000"/>
              <a:gd name="connsiteX22" fmla="*/ 6197623 w 6951019"/>
              <a:gd name="connsiteY22" fmla="*/ 0 h 6858000"/>
              <a:gd name="connsiteX23" fmla="*/ 6951019 w 6951019"/>
              <a:gd name="connsiteY23" fmla="*/ 0 h 6858000"/>
              <a:gd name="connsiteX24" fmla="*/ 6951019 w 6951019"/>
              <a:gd name="connsiteY24" fmla="*/ 1685354 h 6858000"/>
              <a:gd name="connsiteX25" fmla="*/ 5282611 w 6951019"/>
              <a:gd name="connsiteY25" fmla="*/ 168535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6951019" h="6858000">
                <a:moveTo>
                  <a:pt x="4985088" y="5330642"/>
                </a:moveTo>
                <a:lnTo>
                  <a:pt x="5805996" y="6857999"/>
                </a:lnTo>
                <a:lnTo>
                  <a:pt x="4164180" y="6857999"/>
                </a:lnTo>
                <a:close/>
                <a:moveTo>
                  <a:pt x="6939874" y="1758959"/>
                </a:moveTo>
                <a:lnTo>
                  <a:pt x="6939874" y="6858000"/>
                </a:lnTo>
                <a:cubicBezTo>
                  <a:pt x="6578358" y="6856033"/>
                  <a:pt x="6216843" y="6854067"/>
                  <a:pt x="5855328" y="6852101"/>
                </a:cubicBezTo>
                <a:lnTo>
                  <a:pt x="5011252" y="5285965"/>
                </a:lnTo>
                <a:close/>
                <a:moveTo>
                  <a:pt x="5253571" y="1735245"/>
                </a:moveTo>
                <a:lnTo>
                  <a:pt x="6893304" y="1735245"/>
                </a:lnTo>
                <a:lnTo>
                  <a:pt x="4104079" y="6857999"/>
                </a:lnTo>
                <a:lnTo>
                  <a:pt x="2464346" y="6857999"/>
                </a:lnTo>
                <a:close/>
                <a:moveTo>
                  <a:pt x="4483569" y="10999"/>
                </a:moveTo>
                <a:lnTo>
                  <a:pt x="6133647" y="10999"/>
                </a:lnTo>
                <a:lnTo>
                  <a:pt x="2408879" y="6857999"/>
                </a:lnTo>
                <a:lnTo>
                  <a:pt x="758801" y="6857999"/>
                </a:lnTo>
                <a:close/>
                <a:moveTo>
                  <a:pt x="2789225" y="10998"/>
                </a:moveTo>
                <a:lnTo>
                  <a:pt x="4428958" y="10998"/>
                </a:lnTo>
                <a:lnTo>
                  <a:pt x="1639733" y="5133752"/>
                </a:lnTo>
                <a:lnTo>
                  <a:pt x="0" y="5133752"/>
                </a:lnTo>
                <a:close/>
                <a:moveTo>
                  <a:pt x="1082666" y="10998"/>
                </a:moveTo>
                <a:lnTo>
                  <a:pt x="2724482" y="10998"/>
                </a:lnTo>
                <a:lnTo>
                  <a:pt x="1903574" y="1538355"/>
                </a:lnTo>
                <a:close/>
                <a:moveTo>
                  <a:pt x="6197623" y="0"/>
                </a:moveTo>
                <a:lnTo>
                  <a:pt x="6951019" y="0"/>
                </a:lnTo>
                <a:lnTo>
                  <a:pt x="6951019" y="1685354"/>
                </a:lnTo>
                <a:lnTo>
                  <a:pt x="5282611" y="1685354"/>
                </a:lnTo>
                <a:close/>
              </a:path>
            </a:pathLst>
          </a:custGeom>
        </p:spPr>
        <p:txBody>
          <a:bodyPr wrap="square">
            <a:noAutofit/>
          </a:bodyPr>
          <a:lstStyle>
            <a:lvl1pPr>
              <a:defRPr sz="1200"/>
            </a:lvl1pPr>
          </a:lstStyle>
          <a:p>
            <a:endParaRPr lang="en-US"/>
          </a:p>
        </p:txBody>
      </p:sp>
    </p:spTree>
    <p:extLst>
      <p:ext uri="{BB962C8B-B14F-4D97-AF65-F5344CB8AC3E}">
        <p14:creationId xmlns:p14="http://schemas.microsoft.com/office/powerpoint/2010/main" val="408384929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2F1C4EF3-540E-4DAE-8A16-4B7F45220034}"/>
              </a:ext>
            </a:extLst>
          </p:cNvPr>
          <p:cNvSpPr>
            <a:spLocks noGrp="1"/>
          </p:cNvSpPr>
          <p:nvPr>
            <p:ph type="pic" sz="quarter" idx="10"/>
          </p:nvPr>
        </p:nvSpPr>
        <p:spPr>
          <a:xfrm>
            <a:off x="0" y="0"/>
            <a:ext cx="3454400" cy="5994400"/>
          </a:xfrm>
          <a:custGeom>
            <a:avLst/>
            <a:gdLst>
              <a:gd name="connsiteX0" fmla="*/ 0 w 3454400"/>
              <a:gd name="connsiteY0" fmla="*/ 0 h 5994400"/>
              <a:gd name="connsiteX1" fmla="*/ 3454400 w 3454400"/>
              <a:gd name="connsiteY1" fmla="*/ 0 h 5994400"/>
              <a:gd name="connsiteX2" fmla="*/ 3454400 w 3454400"/>
              <a:gd name="connsiteY2" fmla="*/ 5994400 h 5994400"/>
              <a:gd name="connsiteX3" fmla="*/ 0 w 3454400"/>
              <a:gd name="connsiteY3" fmla="*/ 5994400 h 5994400"/>
            </a:gdLst>
            <a:ahLst/>
            <a:cxnLst>
              <a:cxn ang="0">
                <a:pos x="connsiteX0" y="connsiteY0"/>
              </a:cxn>
              <a:cxn ang="0">
                <a:pos x="connsiteX1" y="connsiteY1"/>
              </a:cxn>
              <a:cxn ang="0">
                <a:pos x="connsiteX2" y="connsiteY2"/>
              </a:cxn>
              <a:cxn ang="0">
                <a:pos x="connsiteX3" y="connsiteY3"/>
              </a:cxn>
            </a:cxnLst>
            <a:rect l="l" t="t" r="r" b="b"/>
            <a:pathLst>
              <a:path w="3454400" h="5994400">
                <a:moveTo>
                  <a:pt x="0" y="0"/>
                </a:moveTo>
                <a:lnTo>
                  <a:pt x="3454400" y="0"/>
                </a:lnTo>
                <a:lnTo>
                  <a:pt x="3454400" y="5994400"/>
                </a:lnTo>
                <a:lnTo>
                  <a:pt x="0" y="5994400"/>
                </a:lnTo>
                <a:close/>
              </a:path>
            </a:pathLst>
          </a:custGeom>
        </p:spPr>
        <p:txBody>
          <a:bodyPr wrap="square">
            <a:noAutofit/>
          </a:bodyPr>
          <a:lstStyle>
            <a:lvl1pPr>
              <a:defRPr sz="1200"/>
            </a:lvl1pPr>
          </a:lstStyle>
          <a:p>
            <a:endParaRPr lang="en-US"/>
          </a:p>
        </p:txBody>
      </p:sp>
    </p:spTree>
    <p:extLst>
      <p:ext uri="{BB962C8B-B14F-4D97-AF65-F5344CB8AC3E}">
        <p14:creationId xmlns:p14="http://schemas.microsoft.com/office/powerpoint/2010/main" val="68034334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ส่วนหัวของส่วน">
    <p:spTree>
      <p:nvGrpSpPr>
        <p:cNvPr id="1" name=""/>
        <p:cNvGrpSpPr/>
        <p:nvPr/>
      </p:nvGrpSpPr>
      <p:grpSpPr>
        <a:xfrm>
          <a:off x="0" y="0"/>
          <a:ext cx="0" cy="0"/>
          <a:chOff x="0" y="0"/>
          <a:chExt cx="0" cy="0"/>
        </a:xfrm>
      </p:grpSpPr>
    </p:spTree>
    <p:extLst>
      <p:ext uri="{BB962C8B-B14F-4D97-AF65-F5344CB8AC3E}">
        <p14:creationId xmlns:p14="http://schemas.microsoft.com/office/powerpoint/2010/main" val="427787639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073D55F9-11A3-4523-8F38-6BA37933791A}" type="datetime1">
              <a:rPr lang="en-US" smtClean="0"/>
              <a:t>2/6/25</a:t>
            </a:fld>
            <a:endParaRPr lang="en-US"/>
          </a:p>
        </p:txBody>
      </p:sp>
      <p:sp>
        <p:nvSpPr>
          <p:cNvPr id="5" name="Footer Placeholder 4"/>
          <p:cNvSpPr>
            <a:spLocks noGrp="1"/>
          </p:cNvSpPr>
          <p:nvPr>
            <p:ph type="ftr" sz="quarter" idx="11"/>
          </p:nvPr>
        </p:nvSpPr>
        <p:spPr/>
        <p:txBody>
          <a:bodyPr/>
          <a:lstStyle/>
          <a:p>
            <a:r>
              <a:rPr lang="en-US"/>
              <a:t>Sample Footer Text</a:t>
            </a:r>
          </a:p>
        </p:txBody>
      </p:sp>
      <p:sp>
        <p:nvSpPr>
          <p:cNvPr id="6" name="Slide Number Placeholder 5"/>
          <p:cNvSpPr>
            <a:spLocks noGrp="1"/>
          </p:cNvSpPr>
          <p:nvPr>
            <p:ph type="sldNum" sz="quarter" idx="12"/>
          </p:nvPr>
        </p:nvSpPr>
        <p:spPr/>
        <p:txBody>
          <a:bodyPr/>
          <a:lstStyle/>
          <a:p>
            <a:fld id="{11A71338-8BA2-4C79-A6C5-5A8E30081D0C}" type="slidenum">
              <a:rPr lang="en-US" smtClean="0"/>
              <a:t>‹#›</a:t>
            </a:fld>
            <a:endParaRPr lang="en-US"/>
          </a:p>
        </p:txBody>
      </p:sp>
    </p:spTree>
    <p:extLst>
      <p:ext uri="{BB962C8B-B14F-4D97-AF65-F5344CB8AC3E}">
        <p14:creationId xmlns:p14="http://schemas.microsoft.com/office/powerpoint/2010/main" val="218204373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CB9D56B-6EBE-4E5F-99D9-2A3DBDF37D0A}" type="datetime1">
              <a:rPr lang="en-US" smtClean="0"/>
              <a:t>2/6/25</a:t>
            </a:fld>
            <a:endParaRPr lang="en-US"/>
          </a:p>
        </p:txBody>
      </p:sp>
      <p:sp>
        <p:nvSpPr>
          <p:cNvPr id="5" name="Footer Placeholder 4"/>
          <p:cNvSpPr>
            <a:spLocks noGrp="1"/>
          </p:cNvSpPr>
          <p:nvPr>
            <p:ph type="ftr" sz="quarter" idx="11"/>
          </p:nvPr>
        </p:nvSpPr>
        <p:spPr/>
        <p:txBody>
          <a:bodyPr/>
          <a:lstStyle/>
          <a:p>
            <a:r>
              <a:rPr lang="en-US"/>
              <a:t>Sample Footer Text</a:t>
            </a:r>
          </a:p>
        </p:txBody>
      </p:sp>
      <p:sp>
        <p:nvSpPr>
          <p:cNvPr id="6" name="Slide Number Placeholder 5"/>
          <p:cNvSpPr>
            <a:spLocks noGrp="1"/>
          </p:cNvSpPr>
          <p:nvPr>
            <p:ph type="sldNum" sz="quarter" idx="12"/>
          </p:nvPr>
        </p:nvSpPr>
        <p:spPr/>
        <p:txBody>
          <a:bodyPr/>
          <a:lstStyle/>
          <a:p>
            <a:fld id="{11A71338-8BA2-4C79-A6C5-5A8E30081D0C}" type="slidenum">
              <a:rPr lang="en-US" smtClean="0"/>
              <a:t>‹#›</a:t>
            </a:fld>
            <a:endParaRPr lang="en-US"/>
          </a:p>
        </p:txBody>
      </p:sp>
    </p:spTree>
    <p:extLst>
      <p:ext uri="{BB962C8B-B14F-4D97-AF65-F5344CB8AC3E}">
        <p14:creationId xmlns:p14="http://schemas.microsoft.com/office/powerpoint/2010/main" val="54169039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C33F3CA-C7E3-432D-9282-18F13836509A}" type="datetime1">
              <a:rPr lang="en-US" smtClean="0"/>
              <a:t>2/6/25</a:t>
            </a:fld>
            <a:endParaRPr lang="en-US" dirty="0"/>
          </a:p>
        </p:txBody>
      </p:sp>
      <p:sp>
        <p:nvSpPr>
          <p:cNvPr id="5" name="Footer Placeholder 4"/>
          <p:cNvSpPr>
            <a:spLocks noGrp="1"/>
          </p:cNvSpPr>
          <p:nvPr>
            <p:ph type="ftr" sz="quarter" idx="11"/>
          </p:nvPr>
        </p:nvSpPr>
        <p:spPr/>
        <p:txBody>
          <a:bodyPr/>
          <a:lstStyle/>
          <a:p>
            <a:r>
              <a:rPr lang="en-US"/>
              <a:t>Sample Footer Text</a:t>
            </a:r>
          </a:p>
        </p:txBody>
      </p:sp>
      <p:sp>
        <p:nvSpPr>
          <p:cNvPr id="6" name="Slide Number Placeholder 5"/>
          <p:cNvSpPr>
            <a:spLocks noGrp="1"/>
          </p:cNvSpPr>
          <p:nvPr>
            <p:ph type="sldNum" sz="quarter" idx="12"/>
          </p:nvPr>
        </p:nvSpPr>
        <p:spPr/>
        <p:txBody>
          <a:bodyPr/>
          <a:lstStyle/>
          <a:p>
            <a:fld id="{11A71338-8BA2-4C79-A6C5-5A8E30081D0C}" type="slidenum">
              <a:rPr lang="en-US" smtClean="0"/>
              <a:t>‹#›</a:t>
            </a:fld>
            <a:endParaRPr lang="en-US"/>
          </a:p>
        </p:txBody>
      </p:sp>
    </p:spTree>
    <p:extLst>
      <p:ext uri="{BB962C8B-B14F-4D97-AF65-F5344CB8AC3E}">
        <p14:creationId xmlns:p14="http://schemas.microsoft.com/office/powerpoint/2010/main" val="378520750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75BE9C62-1337-40B8-BA50-E9F4861DB4BC}" type="datetime1">
              <a:rPr lang="en-US" smtClean="0"/>
              <a:t>2/6/25</a:t>
            </a:fld>
            <a:endParaRPr lang="en-US"/>
          </a:p>
        </p:txBody>
      </p:sp>
      <p:sp>
        <p:nvSpPr>
          <p:cNvPr id="6" name="Footer Placeholder 5"/>
          <p:cNvSpPr>
            <a:spLocks noGrp="1"/>
          </p:cNvSpPr>
          <p:nvPr>
            <p:ph type="ftr" sz="quarter" idx="11"/>
          </p:nvPr>
        </p:nvSpPr>
        <p:spPr/>
        <p:txBody>
          <a:bodyPr/>
          <a:lstStyle/>
          <a:p>
            <a:r>
              <a:rPr lang="en-US"/>
              <a:t>Sample Footer Text</a:t>
            </a:r>
          </a:p>
        </p:txBody>
      </p:sp>
      <p:sp>
        <p:nvSpPr>
          <p:cNvPr id="7" name="Slide Number Placeholder 6"/>
          <p:cNvSpPr>
            <a:spLocks noGrp="1"/>
          </p:cNvSpPr>
          <p:nvPr>
            <p:ph type="sldNum" sz="quarter" idx="12"/>
          </p:nvPr>
        </p:nvSpPr>
        <p:spPr/>
        <p:txBody>
          <a:bodyPr/>
          <a:lstStyle/>
          <a:p>
            <a:fld id="{11A71338-8BA2-4C79-A6C5-5A8E30081D0C}" type="slidenum">
              <a:rPr lang="en-US" smtClean="0"/>
              <a:t>‹#›</a:t>
            </a:fld>
            <a:endParaRPr lang="en-US"/>
          </a:p>
        </p:txBody>
      </p:sp>
    </p:spTree>
    <p:extLst>
      <p:ext uri="{BB962C8B-B14F-4D97-AF65-F5344CB8AC3E}">
        <p14:creationId xmlns:p14="http://schemas.microsoft.com/office/powerpoint/2010/main" val="265955126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7C195EB-2DA3-4B24-8725-19BC22A7BE50}" type="datetime1">
              <a:rPr lang="en-US" smtClean="0"/>
              <a:t>2/6/25</a:t>
            </a:fld>
            <a:endParaRPr lang="en-US"/>
          </a:p>
        </p:txBody>
      </p:sp>
      <p:sp>
        <p:nvSpPr>
          <p:cNvPr id="8" name="Footer Placeholder 7"/>
          <p:cNvSpPr>
            <a:spLocks noGrp="1"/>
          </p:cNvSpPr>
          <p:nvPr>
            <p:ph type="ftr" sz="quarter" idx="11"/>
          </p:nvPr>
        </p:nvSpPr>
        <p:spPr/>
        <p:txBody>
          <a:bodyPr/>
          <a:lstStyle/>
          <a:p>
            <a:r>
              <a:rPr lang="en-US"/>
              <a:t>Sample Footer Text</a:t>
            </a:r>
          </a:p>
        </p:txBody>
      </p:sp>
      <p:sp>
        <p:nvSpPr>
          <p:cNvPr id="9" name="Slide Number Placeholder 8"/>
          <p:cNvSpPr>
            <a:spLocks noGrp="1"/>
          </p:cNvSpPr>
          <p:nvPr>
            <p:ph type="sldNum" sz="quarter" idx="12"/>
          </p:nvPr>
        </p:nvSpPr>
        <p:spPr/>
        <p:txBody>
          <a:bodyPr/>
          <a:lstStyle/>
          <a:p>
            <a:fld id="{11A71338-8BA2-4C79-A6C5-5A8E30081D0C}" type="slidenum">
              <a:rPr lang="en-US" smtClean="0"/>
              <a:t>‹#›</a:t>
            </a:fld>
            <a:endParaRPr lang="en-US"/>
          </a:p>
        </p:txBody>
      </p:sp>
    </p:spTree>
    <p:extLst>
      <p:ext uri="{BB962C8B-B14F-4D97-AF65-F5344CB8AC3E}">
        <p14:creationId xmlns:p14="http://schemas.microsoft.com/office/powerpoint/2010/main" val="37529077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943735-A77F-440D-9448-6AE7C204D377}"/>
              </a:ext>
            </a:extLst>
          </p:cNvPr>
          <p:cNvSpPr>
            <a:spLocks noGrp="1"/>
          </p:cNvSpPr>
          <p:nvPr>
            <p:ph type="title"/>
          </p:nvPr>
        </p:nvSpPr>
        <p:spPr>
          <a:xfrm>
            <a:off x="482600" y="978408"/>
            <a:ext cx="10634472" cy="2157984"/>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2276C6EE-D55E-454B-B28C-EC73D1DB4A2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A2A2905-6D2E-4319-9521-61452AB8F996}"/>
              </a:ext>
            </a:extLst>
          </p:cNvPr>
          <p:cNvSpPr>
            <a:spLocks noGrp="1"/>
          </p:cNvSpPr>
          <p:nvPr>
            <p:ph type="dt" sz="half" idx="10"/>
          </p:nvPr>
        </p:nvSpPr>
        <p:spPr/>
        <p:txBody>
          <a:bodyPr/>
          <a:lstStyle/>
          <a:p>
            <a:fld id="{81B8F32D-D8B6-4B9E-9CBF-DCAC30B7B93D}" type="datetimeFigureOut">
              <a:rPr lang="en-US" smtClean="0"/>
              <a:t>2/6/25</a:t>
            </a:fld>
            <a:endParaRPr lang="en-US"/>
          </a:p>
        </p:txBody>
      </p:sp>
      <p:sp>
        <p:nvSpPr>
          <p:cNvPr id="5" name="Footer Placeholder 4">
            <a:extLst>
              <a:ext uri="{FF2B5EF4-FFF2-40B4-BE49-F238E27FC236}">
                <a16:creationId xmlns:a16="http://schemas.microsoft.com/office/drawing/2014/main" id="{6DAC7550-84E8-49D3-B419-6F5F327DADE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7AD2C6B-EA5D-4D97-BC84-6C860D536360}"/>
              </a:ext>
            </a:extLst>
          </p:cNvPr>
          <p:cNvSpPr>
            <a:spLocks noGrp="1"/>
          </p:cNvSpPr>
          <p:nvPr>
            <p:ph type="sldNum" sz="quarter" idx="12"/>
          </p:nvPr>
        </p:nvSpPr>
        <p:spPr/>
        <p:txBody>
          <a:bodyPr/>
          <a:lstStyle/>
          <a:p>
            <a:fld id="{60553ECD-7F6D-420D-93CA-D8D15EB427AC}" type="slidenum">
              <a:rPr lang="en-US" smtClean="0"/>
              <a:t>‹#›</a:t>
            </a:fld>
            <a:endParaRPr lang="en-US"/>
          </a:p>
        </p:txBody>
      </p:sp>
    </p:spTree>
    <p:extLst>
      <p:ext uri="{BB962C8B-B14F-4D97-AF65-F5344CB8AC3E}">
        <p14:creationId xmlns:p14="http://schemas.microsoft.com/office/powerpoint/2010/main" val="389815953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F4E237E6-0076-4915-A5A8-B7C11FA4F374}" type="datetime1">
              <a:rPr lang="en-US" smtClean="0"/>
              <a:t>2/6/25</a:t>
            </a:fld>
            <a:endParaRPr lang="en-US"/>
          </a:p>
        </p:txBody>
      </p:sp>
      <p:sp>
        <p:nvSpPr>
          <p:cNvPr id="4" name="Footer Placeholder 3"/>
          <p:cNvSpPr>
            <a:spLocks noGrp="1"/>
          </p:cNvSpPr>
          <p:nvPr>
            <p:ph type="ftr" sz="quarter" idx="11"/>
          </p:nvPr>
        </p:nvSpPr>
        <p:spPr/>
        <p:txBody>
          <a:bodyPr/>
          <a:lstStyle/>
          <a:p>
            <a:r>
              <a:rPr lang="en-US"/>
              <a:t>Sample Footer Text</a:t>
            </a:r>
          </a:p>
        </p:txBody>
      </p:sp>
      <p:sp>
        <p:nvSpPr>
          <p:cNvPr id="5" name="Slide Number Placeholder 4"/>
          <p:cNvSpPr>
            <a:spLocks noGrp="1"/>
          </p:cNvSpPr>
          <p:nvPr>
            <p:ph type="sldNum" sz="quarter" idx="12"/>
          </p:nvPr>
        </p:nvSpPr>
        <p:spPr/>
        <p:txBody>
          <a:bodyPr/>
          <a:lstStyle/>
          <a:p>
            <a:fld id="{11A71338-8BA2-4C79-A6C5-5A8E30081D0C}" type="slidenum">
              <a:rPr lang="en-US" smtClean="0"/>
              <a:t>‹#›</a:t>
            </a:fld>
            <a:endParaRPr lang="en-US"/>
          </a:p>
        </p:txBody>
      </p:sp>
    </p:spTree>
    <p:extLst>
      <p:ext uri="{BB962C8B-B14F-4D97-AF65-F5344CB8AC3E}">
        <p14:creationId xmlns:p14="http://schemas.microsoft.com/office/powerpoint/2010/main" val="10485507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505F58F-C0B5-422A-8E5A-6B99E5D80F0A}" type="datetime1">
              <a:rPr lang="en-US" smtClean="0"/>
              <a:t>2/6/25</a:t>
            </a:fld>
            <a:endParaRPr lang="en-US"/>
          </a:p>
        </p:txBody>
      </p:sp>
      <p:sp>
        <p:nvSpPr>
          <p:cNvPr id="3" name="Footer Placeholder 2"/>
          <p:cNvSpPr>
            <a:spLocks noGrp="1"/>
          </p:cNvSpPr>
          <p:nvPr>
            <p:ph type="ftr" sz="quarter" idx="11"/>
          </p:nvPr>
        </p:nvSpPr>
        <p:spPr/>
        <p:txBody>
          <a:bodyPr/>
          <a:lstStyle/>
          <a:p>
            <a:r>
              <a:rPr lang="en-US"/>
              <a:t>Sample Footer Text</a:t>
            </a:r>
          </a:p>
        </p:txBody>
      </p:sp>
      <p:sp>
        <p:nvSpPr>
          <p:cNvPr id="4" name="Slide Number Placeholder 3"/>
          <p:cNvSpPr>
            <a:spLocks noGrp="1"/>
          </p:cNvSpPr>
          <p:nvPr>
            <p:ph type="sldNum" sz="quarter" idx="12"/>
          </p:nvPr>
        </p:nvSpPr>
        <p:spPr/>
        <p:txBody>
          <a:bodyPr/>
          <a:lstStyle/>
          <a:p>
            <a:fld id="{11A71338-8BA2-4C79-A6C5-5A8E30081D0C}" type="slidenum">
              <a:rPr lang="en-US" smtClean="0"/>
              <a:t>‹#›</a:t>
            </a:fld>
            <a:endParaRPr lang="en-US"/>
          </a:p>
        </p:txBody>
      </p:sp>
    </p:spTree>
    <p:extLst>
      <p:ext uri="{BB962C8B-B14F-4D97-AF65-F5344CB8AC3E}">
        <p14:creationId xmlns:p14="http://schemas.microsoft.com/office/powerpoint/2010/main" val="402206535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565E655-9687-48DF-A33F-F8824CCCB5D1}" type="datetime1">
              <a:rPr lang="en-US" smtClean="0"/>
              <a:t>2/6/25</a:t>
            </a:fld>
            <a:endParaRPr lang="en-US"/>
          </a:p>
        </p:txBody>
      </p:sp>
      <p:sp>
        <p:nvSpPr>
          <p:cNvPr id="6" name="Footer Placeholder 5"/>
          <p:cNvSpPr>
            <a:spLocks noGrp="1"/>
          </p:cNvSpPr>
          <p:nvPr>
            <p:ph type="ftr" sz="quarter" idx="11"/>
          </p:nvPr>
        </p:nvSpPr>
        <p:spPr/>
        <p:txBody>
          <a:bodyPr/>
          <a:lstStyle/>
          <a:p>
            <a:r>
              <a:rPr lang="en-US"/>
              <a:t>Sample Footer Text</a:t>
            </a:r>
          </a:p>
        </p:txBody>
      </p:sp>
      <p:sp>
        <p:nvSpPr>
          <p:cNvPr id="7" name="Slide Number Placeholder 6"/>
          <p:cNvSpPr>
            <a:spLocks noGrp="1"/>
          </p:cNvSpPr>
          <p:nvPr>
            <p:ph type="sldNum" sz="quarter" idx="12"/>
          </p:nvPr>
        </p:nvSpPr>
        <p:spPr/>
        <p:txBody>
          <a:bodyPr/>
          <a:lstStyle/>
          <a:p>
            <a:fld id="{11A71338-8BA2-4C79-A6C5-5A8E30081D0C}" type="slidenum">
              <a:rPr lang="en-US" smtClean="0"/>
              <a:t>‹#›</a:t>
            </a:fld>
            <a:endParaRPr lang="en-US"/>
          </a:p>
        </p:txBody>
      </p:sp>
    </p:spTree>
    <p:extLst>
      <p:ext uri="{BB962C8B-B14F-4D97-AF65-F5344CB8AC3E}">
        <p14:creationId xmlns:p14="http://schemas.microsoft.com/office/powerpoint/2010/main" val="249438719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97FD56A-AAB8-4544-A495-D0645413C9E3}" type="datetime1">
              <a:rPr lang="en-US" smtClean="0"/>
              <a:t>2/6/25</a:t>
            </a:fld>
            <a:endParaRPr lang="en-US"/>
          </a:p>
        </p:txBody>
      </p:sp>
      <p:sp>
        <p:nvSpPr>
          <p:cNvPr id="6" name="Footer Placeholder 5"/>
          <p:cNvSpPr>
            <a:spLocks noGrp="1"/>
          </p:cNvSpPr>
          <p:nvPr>
            <p:ph type="ftr" sz="quarter" idx="11"/>
          </p:nvPr>
        </p:nvSpPr>
        <p:spPr/>
        <p:txBody>
          <a:bodyPr/>
          <a:lstStyle/>
          <a:p>
            <a:r>
              <a:rPr lang="en-US"/>
              <a:t>Sample Footer Text</a:t>
            </a:r>
          </a:p>
        </p:txBody>
      </p:sp>
      <p:sp>
        <p:nvSpPr>
          <p:cNvPr id="7" name="Slide Number Placeholder 6"/>
          <p:cNvSpPr>
            <a:spLocks noGrp="1"/>
          </p:cNvSpPr>
          <p:nvPr>
            <p:ph type="sldNum" sz="quarter" idx="12"/>
          </p:nvPr>
        </p:nvSpPr>
        <p:spPr/>
        <p:txBody>
          <a:bodyPr/>
          <a:lstStyle/>
          <a:p>
            <a:fld id="{11A71338-8BA2-4C79-A6C5-5A8E30081D0C}" type="slidenum">
              <a:rPr lang="en-US" smtClean="0"/>
              <a:t>‹#›</a:t>
            </a:fld>
            <a:endParaRPr lang="en-US"/>
          </a:p>
        </p:txBody>
      </p:sp>
    </p:spTree>
    <p:extLst>
      <p:ext uri="{BB962C8B-B14F-4D97-AF65-F5344CB8AC3E}">
        <p14:creationId xmlns:p14="http://schemas.microsoft.com/office/powerpoint/2010/main" val="141728441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B4E757A-3EC2-4683-9080-1A460C37C843}" type="datetime1">
              <a:rPr lang="en-US" smtClean="0"/>
              <a:t>2/6/25</a:t>
            </a:fld>
            <a:endParaRPr lang="en-US"/>
          </a:p>
        </p:txBody>
      </p:sp>
      <p:sp>
        <p:nvSpPr>
          <p:cNvPr id="5" name="Footer Placeholder 4"/>
          <p:cNvSpPr>
            <a:spLocks noGrp="1"/>
          </p:cNvSpPr>
          <p:nvPr>
            <p:ph type="ftr" sz="quarter" idx="11"/>
          </p:nvPr>
        </p:nvSpPr>
        <p:spPr/>
        <p:txBody>
          <a:bodyPr/>
          <a:lstStyle/>
          <a:p>
            <a:r>
              <a:rPr lang="en-US"/>
              <a:t>Sample Footer Text</a:t>
            </a:r>
          </a:p>
        </p:txBody>
      </p:sp>
      <p:sp>
        <p:nvSpPr>
          <p:cNvPr id="6" name="Slide Number Placeholder 5"/>
          <p:cNvSpPr>
            <a:spLocks noGrp="1"/>
          </p:cNvSpPr>
          <p:nvPr>
            <p:ph type="sldNum" sz="quarter" idx="12"/>
          </p:nvPr>
        </p:nvSpPr>
        <p:spPr/>
        <p:txBody>
          <a:bodyPr/>
          <a:lstStyle/>
          <a:p>
            <a:fld id="{11A71338-8BA2-4C79-A6C5-5A8E30081D0C}" type="slidenum">
              <a:rPr lang="en-US" smtClean="0"/>
              <a:t>‹#›</a:t>
            </a:fld>
            <a:endParaRPr lang="en-US"/>
          </a:p>
        </p:txBody>
      </p:sp>
    </p:spTree>
    <p:extLst>
      <p:ext uri="{BB962C8B-B14F-4D97-AF65-F5344CB8AC3E}">
        <p14:creationId xmlns:p14="http://schemas.microsoft.com/office/powerpoint/2010/main" val="86085963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CC8096C-64ED-4153-A483-5C02E44AD5C3}" type="datetime1">
              <a:rPr lang="en-US" smtClean="0"/>
              <a:t>2/6/25</a:t>
            </a:fld>
            <a:endParaRPr lang="en-US" dirty="0"/>
          </a:p>
        </p:txBody>
      </p:sp>
      <p:sp>
        <p:nvSpPr>
          <p:cNvPr id="5" name="Footer Placeholder 4"/>
          <p:cNvSpPr>
            <a:spLocks noGrp="1"/>
          </p:cNvSpPr>
          <p:nvPr>
            <p:ph type="ftr" sz="quarter" idx="11"/>
          </p:nvPr>
        </p:nvSpPr>
        <p:spPr/>
        <p:txBody>
          <a:bodyPr/>
          <a:lstStyle/>
          <a:p>
            <a:r>
              <a:rPr lang="en-US"/>
              <a:t>Sample Footer Text</a:t>
            </a:r>
          </a:p>
        </p:txBody>
      </p:sp>
      <p:sp>
        <p:nvSpPr>
          <p:cNvPr id="6" name="Slide Number Placeholder 5"/>
          <p:cNvSpPr>
            <a:spLocks noGrp="1"/>
          </p:cNvSpPr>
          <p:nvPr>
            <p:ph type="sldNum" sz="quarter" idx="12"/>
          </p:nvPr>
        </p:nvSpPr>
        <p:spPr/>
        <p:txBody>
          <a:bodyPr/>
          <a:lstStyle/>
          <a:p>
            <a:fld id="{11A71338-8BA2-4C79-A6C5-5A8E30081D0C}" type="slidenum">
              <a:rPr lang="en-US" smtClean="0"/>
              <a:t>‹#›</a:t>
            </a:fld>
            <a:endParaRPr lang="en-US"/>
          </a:p>
        </p:txBody>
      </p:sp>
    </p:spTree>
    <p:extLst>
      <p:ext uri="{BB962C8B-B14F-4D97-AF65-F5344CB8AC3E}">
        <p14:creationId xmlns:p14="http://schemas.microsoft.com/office/powerpoint/2010/main" val="24423006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61B299E6-11CC-4181-86C3-528A13F1F556}"/>
              </a:ext>
              <a:ext uri="{C183D7F6-B498-43B3-948B-1728B52AA6E4}">
                <adec:decorative xmlns:adec="http://schemas.microsoft.com/office/drawing/2017/decorative" val="1"/>
              </a:ext>
            </a:extLst>
          </p:cNvPr>
          <p:cNvSpPr/>
          <p:nvPr/>
        </p:nvSpPr>
        <p:spPr>
          <a:xfrm>
            <a:off x="481007" y="3922232"/>
            <a:ext cx="11147071" cy="2434825"/>
          </a:xfrm>
          <a:prstGeom prst="rect">
            <a:avLst/>
          </a:prstGeom>
          <a:solidFill>
            <a:schemeClr val="accent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E803473-0A64-4F9F-833B-8D64E39019B1}"/>
              </a:ext>
            </a:extLst>
          </p:cNvPr>
          <p:cNvSpPr>
            <a:spLocks noGrp="1"/>
          </p:cNvSpPr>
          <p:nvPr>
            <p:ph type="title"/>
          </p:nvPr>
        </p:nvSpPr>
        <p:spPr>
          <a:xfrm>
            <a:off x="482600" y="978409"/>
            <a:ext cx="10515600" cy="2716769"/>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6873736-B424-40F2-B562-6DC10E5EDE4F}"/>
              </a:ext>
            </a:extLst>
          </p:cNvPr>
          <p:cNvSpPr>
            <a:spLocks noGrp="1"/>
          </p:cNvSpPr>
          <p:nvPr>
            <p:ph type="body" idx="1"/>
          </p:nvPr>
        </p:nvSpPr>
        <p:spPr>
          <a:xfrm>
            <a:off x="482600" y="4171445"/>
            <a:ext cx="10515600" cy="1918205"/>
          </a:xfrm>
        </p:spPr>
        <p:txBody>
          <a:bodyPr>
            <a:normAutofit/>
          </a:bodyPr>
          <a:lstStyle>
            <a:lvl1pPr marL="0" indent="0">
              <a:buNone/>
              <a:defRPr lang="en-US" sz="2400" i="1" kern="1200" dirty="0" smtClean="0">
                <a:solidFill>
                  <a:schemeClr val="tx1"/>
                </a:solidFill>
                <a:latin typeface="+mn-lt"/>
                <a:ea typeface="+mn-ea"/>
                <a:cs typeface="+mn-cs"/>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marL="0" lvl="0" indent="0" algn="l" defTabSz="914400" rtl="0" eaLnBrk="1" latinLnBrk="0" hangingPunct="1">
              <a:lnSpc>
                <a:spcPct val="110000"/>
              </a:lnSpc>
              <a:spcBef>
                <a:spcPts val="1000"/>
              </a:spcBef>
              <a:buFont typeface="Arial" panose="020B0604020202020204" pitchFamily="34" charset="0"/>
              <a:buNone/>
            </a:pPr>
            <a:r>
              <a:rPr lang="en-US"/>
              <a:t>Click to edit Master text styles</a:t>
            </a:r>
          </a:p>
        </p:txBody>
      </p:sp>
      <p:sp>
        <p:nvSpPr>
          <p:cNvPr id="4" name="Date Placeholder 3">
            <a:extLst>
              <a:ext uri="{FF2B5EF4-FFF2-40B4-BE49-F238E27FC236}">
                <a16:creationId xmlns:a16="http://schemas.microsoft.com/office/drawing/2014/main" id="{74348851-37C0-478D-B722-D76C817DC49D}"/>
              </a:ext>
            </a:extLst>
          </p:cNvPr>
          <p:cNvSpPr>
            <a:spLocks noGrp="1"/>
          </p:cNvSpPr>
          <p:nvPr>
            <p:ph type="dt" sz="half" idx="10"/>
          </p:nvPr>
        </p:nvSpPr>
        <p:spPr/>
        <p:txBody>
          <a:bodyPr/>
          <a:lstStyle/>
          <a:p>
            <a:fld id="{81B8F32D-D8B6-4B9E-9CBF-DCAC30B7B93D}" type="datetimeFigureOut">
              <a:rPr lang="en-US" smtClean="0"/>
              <a:t>2/6/25</a:t>
            </a:fld>
            <a:endParaRPr lang="en-US"/>
          </a:p>
        </p:txBody>
      </p:sp>
      <p:sp>
        <p:nvSpPr>
          <p:cNvPr id="5" name="Footer Placeholder 4">
            <a:extLst>
              <a:ext uri="{FF2B5EF4-FFF2-40B4-BE49-F238E27FC236}">
                <a16:creationId xmlns:a16="http://schemas.microsoft.com/office/drawing/2014/main" id="{263E063E-66CE-4C18-91FA-D14AE052D74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FA66D3D-FD62-470C-BC3C-A03771A32F60}"/>
              </a:ext>
            </a:extLst>
          </p:cNvPr>
          <p:cNvSpPr>
            <a:spLocks noGrp="1"/>
          </p:cNvSpPr>
          <p:nvPr>
            <p:ph type="sldNum" sz="quarter" idx="12"/>
          </p:nvPr>
        </p:nvSpPr>
        <p:spPr/>
        <p:txBody>
          <a:bodyPr/>
          <a:lstStyle/>
          <a:p>
            <a:fld id="{60553ECD-7F6D-420D-93CA-D8D15EB427AC}" type="slidenum">
              <a:rPr lang="en-US" smtClean="0"/>
              <a:t>‹#›</a:t>
            </a:fld>
            <a:endParaRPr lang="en-US"/>
          </a:p>
        </p:txBody>
      </p:sp>
      <p:cxnSp>
        <p:nvCxnSpPr>
          <p:cNvPr id="11" name="Straight Connector 10">
            <a:extLst>
              <a:ext uri="{FF2B5EF4-FFF2-40B4-BE49-F238E27FC236}">
                <a16:creationId xmlns:a16="http://schemas.microsoft.com/office/drawing/2014/main" id="{DDFF0049-0231-4557-A707-569556F0CA83}"/>
              </a:ext>
              <a:ext uri="{C183D7F6-B498-43B3-948B-1728B52AA6E4}">
                <adec:decorative xmlns:adec="http://schemas.microsoft.com/office/drawing/2017/decorative" val="1"/>
              </a:ext>
            </a:extLst>
          </p:cNvPr>
          <p:cNvCxnSpPr>
            <a:cxnSpLocks/>
          </p:cNvCxnSpPr>
          <p:nvPr/>
        </p:nvCxnSpPr>
        <p:spPr>
          <a:xfrm>
            <a:off x="481007" y="3922232"/>
            <a:ext cx="11147071" cy="0"/>
          </a:xfrm>
          <a:prstGeom prst="line">
            <a:avLst/>
          </a:prstGeom>
          <a:ln w="28575">
            <a:solidFill>
              <a:schemeClr val="tx1"/>
            </a:solidFill>
          </a:ln>
        </p:spPr>
        <p:style>
          <a:lnRef idx="1">
            <a:schemeClr val="dk1"/>
          </a:lnRef>
          <a:fillRef idx="0">
            <a:schemeClr val="dk1"/>
          </a:fillRef>
          <a:effectRef idx="0">
            <a:schemeClr val="dk1"/>
          </a:effectRef>
          <a:fontRef idx="minor">
            <a:schemeClr val="tx1"/>
          </a:fontRef>
        </p:style>
      </p:cxnSp>
      <p:cxnSp>
        <p:nvCxnSpPr>
          <p:cNvPr id="15" name="Straight Connector 14">
            <a:extLst>
              <a:ext uri="{FF2B5EF4-FFF2-40B4-BE49-F238E27FC236}">
                <a16:creationId xmlns:a16="http://schemas.microsoft.com/office/drawing/2014/main" id="{457A0DB1-87C8-4BF4-B2A2-F9CA6ED05AC4}"/>
              </a:ext>
              <a:ext uri="{C183D7F6-B498-43B3-948B-1728B52AA6E4}">
                <adec:decorative xmlns:adec="http://schemas.microsoft.com/office/drawing/2017/decorative" val="1"/>
              </a:ext>
            </a:extLst>
          </p:cNvPr>
          <p:cNvCxnSpPr>
            <a:cxnSpLocks/>
          </p:cNvCxnSpPr>
          <p:nvPr/>
        </p:nvCxnSpPr>
        <p:spPr>
          <a:xfrm>
            <a:off x="482600" y="6368138"/>
            <a:ext cx="11147071" cy="0"/>
          </a:xfrm>
          <a:prstGeom prst="line">
            <a:avLst/>
          </a:prstGeom>
          <a:ln w="28575">
            <a:solidFill>
              <a:schemeClr val="tx2"/>
            </a:solidFill>
          </a:ln>
        </p:spPr>
        <p:style>
          <a:lnRef idx="1">
            <a:schemeClr val="dk1"/>
          </a:lnRef>
          <a:fillRef idx="0">
            <a:schemeClr val="dk1"/>
          </a:fillRef>
          <a:effectRef idx="0">
            <a:schemeClr val="dk1"/>
          </a:effectRef>
          <a:fontRef idx="minor">
            <a:schemeClr val="tx1"/>
          </a:fontRef>
        </p:style>
      </p:cxnSp>
      <p:cxnSp>
        <p:nvCxnSpPr>
          <p:cNvPr id="8" name="Straight Connector 7">
            <a:extLst>
              <a:ext uri="{FF2B5EF4-FFF2-40B4-BE49-F238E27FC236}">
                <a16:creationId xmlns:a16="http://schemas.microsoft.com/office/drawing/2014/main" id="{F6C29209-8A8F-48A7-8BA2-AFADA37CBD4F}"/>
              </a:ext>
              <a:ext uri="{C183D7F6-B498-43B3-948B-1728B52AA6E4}">
                <adec:decorative xmlns:adec="http://schemas.microsoft.com/office/drawing/2017/decorative" val="1"/>
              </a:ext>
            </a:extLst>
          </p:cNvPr>
          <p:cNvCxnSpPr>
            <a:cxnSpLocks/>
          </p:cNvCxnSpPr>
          <p:nvPr/>
        </p:nvCxnSpPr>
        <p:spPr>
          <a:xfrm>
            <a:off x="481007" y="6368138"/>
            <a:ext cx="11147071" cy="0"/>
          </a:xfrm>
          <a:prstGeom prst="line">
            <a:avLst/>
          </a:prstGeom>
          <a:ln w="28575">
            <a:solidFill>
              <a:schemeClr val="tx2"/>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8981390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6166BE9C-AE7C-4C39-9694-C32D6939B965}"/>
              </a:ext>
              <a:ext uri="{C183D7F6-B498-43B3-948B-1728B52AA6E4}">
                <adec:decorative xmlns:adec="http://schemas.microsoft.com/office/drawing/2017/decorative" val="1"/>
              </a:ext>
            </a:extLst>
          </p:cNvPr>
          <p:cNvSpPr/>
          <p:nvPr/>
        </p:nvSpPr>
        <p:spPr>
          <a:xfrm>
            <a:off x="481007" y="483577"/>
            <a:ext cx="11147071" cy="2434824"/>
          </a:xfrm>
          <a:prstGeom prst="rect">
            <a:avLst/>
          </a:prstGeom>
          <a:solidFill>
            <a:schemeClr val="accent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8ACC42C-303A-4BDF-990A-2B07967BC9A9}"/>
              </a:ext>
            </a:extLst>
          </p:cNvPr>
          <p:cNvSpPr>
            <a:spLocks noGrp="1"/>
          </p:cNvSpPr>
          <p:nvPr>
            <p:ph type="title"/>
          </p:nvPr>
        </p:nvSpPr>
        <p:spPr>
          <a:xfrm>
            <a:off x="482599" y="978408"/>
            <a:ext cx="11147071" cy="17552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0C55CEF-353E-4E14-83AD-ACADDC08D943}"/>
              </a:ext>
            </a:extLst>
          </p:cNvPr>
          <p:cNvSpPr>
            <a:spLocks noGrp="1"/>
          </p:cNvSpPr>
          <p:nvPr>
            <p:ph sz="half" idx="1"/>
          </p:nvPr>
        </p:nvSpPr>
        <p:spPr>
          <a:xfrm>
            <a:off x="482600" y="3103131"/>
            <a:ext cx="5418551" cy="307383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E55ECEF-9654-4AC1-BF77-7BC602BBD434}"/>
              </a:ext>
            </a:extLst>
          </p:cNvPr>
          <p:cNvSpPr>
            <a:spLocks noGrp="1"/>
          </p:cNvSpPr>
          <p:nvPr>
            <p:ph sz="half" idx="2"/>
          </p:nvPr>
        </p:nvSpPr>
        <p:spPr>
          <a:xfrm>
            <a:off x="6211120" y="3103131"/>
            <a:ext cx="5418551" cy="307383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4922FC8-BC06-407B-A82B-DA62B33A1CD4}"/>
              </a:ext>
            </a:extLst>
          </p:cNvPr>
          <p:cNvSpPr>
            <a:spLocks noGrp="1"/>
          </p:cNvSpPr>
          <p:nvPr>
            <p:ph type="dt" sz="half" idx="10"/>
          </p:nvPr>
        </p:nvSpPr>
        <p:spPr/>
        <p:txBody>
          <a:bodyPr/>
          <a:lstStyle/>
          <a:p>
            <a:fld id="{81B8F32D-D8B6-4B9E-9CBF-DCAC30B7B93D}" type="datetimeFigureOut">
              <a:rPr lang="en-US" smtClean="0"/>
              <a:t>2/6/25</a:t>
            </a:fld>
            <a:endParaRPr lang="en-US"/>
          </a:p>
        </p:txBody>
      </p:sp>
      <p:sp>
        <p:nvSpPr>
          <p:cNvPr id="6" name="Footer Placeholder 5">
            <a:extLst>
              <a:ext uri="{FF2B5EF4-FFF2-40B4-BE49-F238E27FC236}">
                <a16:creationId xmlns:a16="http://schemas.microsoft.com/office/drawing/2014/main" id="{7915B701-4E1F-48AA-8A3C-ED5DD9151ED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06BCA31-8AC7-46F5-BCAB-41D54DF83D78}"/>
              </a:ext>
            </a:extLst>
          </p:cNvPr>
          <p:cNvSpPr>
            <a:spLocks noGrp="1"/>
          </p:cNvSpPr>
          <p:nvPr>
            <p:ph type="sldNum" sz="quarter" idx="12"/>
          </p:nvPr>
        </p:nvSpPr>
        <p:spPr/>
        <p:txBody>
          <a:bodyPr/>
          <a:lstStyle/>
          <a:p>
            <a:fld id="{60553ECD-7F6D-420D-93CA-D8D15EB427AC}" type="slidenum">
              <a:rPr lang="en-US" smtClean="0"/>
              <a:t>‹#›</a:t>
            </a:fld>
            <a:endParaRPr lang="en-US"/>
          </a:p>
        </p:txBody>
      </p:sp>
      <p:cxnSp>
        <p:nvCxnSpPr>
          <p:cNvPr id="9" name="Straight Connector 8">
            <a:extLst>
              <a:ext uri="{FF2B5EF4-FFF2-40B4-BE49-F238E27FC236}">
                <a16:creationId xmlns:a16="http://schemas.microsoft.com/office/drawing/2014/main" id="{21BA86D8-2A29-4A0E-AEA0-39B41C4187DE}"/>
              </a:ext>
              <a:ext uri="{C183D7F6-B498-43B3-948B-1728B52AA6E4}">
                <adec:decorative xmlns:adec="http://schemas.microsoft.com/office/drawing/2017/decorative" val="1"/>
              </a:ext>
            </a:extLst>
          </p:cNvPr>
          <p:cNvCxnSpPr>
            <a:cxnSpLocks/>
          </p:cNvCxnSpPr>
          <p:nvPr/>
        </p:nvCxnSpPr>
        <p:spPr>
          <a:xfrm>
            <a:off x="482600" y="2918401"/>
            <a:ext cx="11147071" cy="0"/>
          </a:xfrm>
          <a:prstGeom prst="line">
            <a:avLst/>
          </a:prstGeom>
          <a:ln w="28575">
            <a:solidFill>
              <a:schemeClr val="tx1"/>
            </a:solidFill>
          </a:ln>
        </p:spPr>
        <p:style>
          <a:lnRef idx="1">
            <a:schemeClr val="dk1"/>
          </a:lnRef>
          <a:fillRef idx="0">
            <a:schemeClr val="dk1"/>
          </a:fillRef>
          <a:effectRef idx="0">
            <a:schemeClr val="dk1"/>
          </a:effectRef>
          <a:fontRef idx="minor">
            <a:schemeClr val="tx1"/>
          </a:fontRef>
        </p:style>
      </p:cxnSp>
      <p:cxnSp>
        <p:nvCxnSpPr>
          <p:cNvPr id="8" name="Straight Connector 7">
            <a:extLst>
              <a:ext uri="{FF2B5EF4-FFF2-40B4-BE49-F238E27FC236}">
                <a16:creationId xmlns:a16="http://schemas.microsoft.com/office/drawing/2014/main" id="{F085E13E-918A-4D04-9E84-94148D7C878E}"/>
              </a:ext>
              <a:ext uri="{C183D7F6-B498-43B3-948B-1728B52AA6E4}">
                <adec:decorative xmlns:adec="http://schemas.microsoft.com/office/drawing/2017/decorative" val="1"/>
              </a:ext>
            </a:extLst>
          </p:cNvPr>
          <p:cNvCxnSpPr>
            <a:cxnSpLocks/>
          </p:cNvCxnSpPr>
          <p:nvPr/>
        </p:nvCxnSpPr>
        <p:spPr>
          <a:xfrm>
            <a:off x="482600" y="489855"/>
            <a:ext cx="11147071" cy="0"/>
          </a:xfrm>
          <a:prstGeom prst="line">
            <a:avLst/>
          </a:prstGeom>
          <a:ln w="28575">
            <a:solidFill>
              <a:schemeClr val="tx2"/>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0680886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35E892-D975-4DD6-8583-A14DDBE85F0C}"/>
              </a:ext>
            </a:extLst>
          </p:cNvPr>
          <p:cNvSpPr>
            <a:spLocks noGrp="1"/>
          </p:cNvSpPr>
          <p:nvPr>
            <p:ph type="title"/>
          </p:nvPr>
        </p:nvSpPr>
        <p:spPr>
          <a:xfrm>
            <a:off x="484631" y="978407"/>
            <a:ext cx="11145039" cy="1339584"/>
          </a:xfrm>
          <a:prstGeom prst="rect">
            <a:avLst/>
          </a:prstGeom>
        </p:spPr>
        <p:txBody>
          <a:bodyPr anchor="b"/>
          <a:lstStyle/>
          <a:p>
            <a:r>
              <a:rPr lang="en-US"/>
              <a:t>Click to edit Master title style</a:t>
            </a:r>
          </a:p>
        </p:txBody>
      </p:sp>
      <p:sp>
        <p:nvSpPr>
          <p:cNvPr id="3" name="Text Placeholder 2">
            <a:extLst>
              <a:ext uri="{FF2B5EF4-FFF2-40B4-BE49-F238E27FC236}">
                <a16:creationId xmlns:a16="http://schemas.microsoft.com/office/drawing/2014/main" id="{7F1F7700-CECC-4881-BE5C-A13CD825B73B}"/>
              </a:ext>
            </a:extLst>
          </p:cNvPr>
          <p:cNvSpPr>
            <a:spLocks noGrp="1"/>
          </p:cNvSpPr>
          <p:nvPr>
            <p:ph type="body" idx="1"/>
          </p:nvPr>
        </p:nvSpPr>
        <p:spPr>
          <a:xfrm>
            <a:off x="484632" y="2500921"/>
            <a:ext cx="5346222" cy="823912"/>
          </a:xfrm>
        </p:spPr>
        <p:txBody>
          <a:bodyPr anchor="b">
            <a:normAutofit/>
          </a:bodyPr>
          <a:lstStyle>
            <a:lvl1pPr marL="0" indent="0">
              <a:buNone/>
              <a:defRPr lang="en-US" sz="2400" b="0" i="1" kern="1200" dirty="0" smtClean="0">
                <a:solidFill>
                  <a:schemeClr val="tx1"/>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110000"/>
              </a:lnSpc>
              <a:spcBef>
                <a:spcPts val="1000"/>
              </a:spcBef>
              <a:buFont typeface="Arial" panose="020B0604020202020204" pitchFamily="34" charset="0"/>
              <a:buNone/>
            </a:pPr>
            <a:r>
              <a:rPr lang="en-US"/>
              <a:t>Click to edit Master text styles</a:t>
            </a:r>
          </a:p>
        </p:txBody>
      </p:sp>
      <p:sp>
        <p:nvSpPr>
          <p:cNvPr id="4" name="Content Placeholder 3">
            <a:extLst>
              <a:ext uri="{FF2B5EF4-FFF2-40B4-BE49-F238E27FC236}">
                <a16:creationId xmlns:a16="http://schemas.microsoft.com/office/drawing/2014/main" id="{4CA50766-520A-44C5-943E-569222B74104}"/>
              </a:ext>
            </a:extLst>
          </p:cNvPr>
          <p:cNvSpPr>
            <a:spLocks noGrp="1"/>
          </p:cNvSpPr>
          <p:nvPr>
            <p:ph sz="half" idx="2"/>
          </p:nvPr>
        </p:nvSpPr>
        <p:spPr>
          <a:xfrm>
            <a:off x="484632" y="3428999"/>
            <a:ext cx="5346222" cy="27606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72F7E42-976A-4239-8006-D68538D4B71F}"/>
              </a:ext>
            </a:extLst>
          </p:cNvPr>
          <p:cNvSpPr>
            <a:spLocks noGrp="1"/>
          </p:cNvSpPr>
          <p:nvPr>
            <p:ph type="body" sz="quarter" idx="3"/>
          </p:nvPr>
        </p:nvSpPr>
        <p:spPr>
          <a:xfrm>
            <a:off x="6257120" y="2500921"/>
            <a:ext cx="5372551" cy="823912"/>
          </a:xfrm>
        </p:spPr>
        <p:txBody>
          <a:bodyPr anchor="b"/>
          <a:lstStyle>
            <a:lvl1pPr marL="0" indent="0">
              <a:buNone/>
              <a:defRPr lang="en-US" sz="2400" b="0" i="1" kern="1200" smtClean="0">
                <a:solidFill>
                  <a:schemeClr val="tx1"/>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F8CA329-951F-4391-ADC5-7EA320B7782F}"/>
              </a:ext>
            </a:extLst>
          </p:cNvPr>
          <p:cNvSpPr>
            <a:spLocks noGrp="1"/>
          </p:cNvSpPr>
          <p:nvPr>
            <p:ph sz="quarter" idx="4"/>
          </p:nvPr>
        </p:nvSpPr>
        <p:spPr>
          <a:xfrm>
            <a:off x="6257120" y="3428999"/>
            <a:ext cx="5372551" cy="27606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FBEC22A-DA46-460C-B865-D928C20AE763}"/>
              </a:ext>
            </a:extLst>
          </p:cNvPr>
          <p:cNvSpPr>
            <a:spLocks noGrp="1"/>
          </p:cNvSpPr>
          <p:nvPr>
            <p:ph type="dt" sz="half" idx="10"/>
          </p:nvPr>
        </p:nvSpPr>
        <p:spPr/>
        <p:txBody>
          <a:bodyPr/>
          <a:lstStyle/>
          <a:p>
            <a:fld id="{81B8F32D-D8B6-4B9E-9CBF-DCAC30B7B93D}" type="datetimeFigureOut">
              <a:rPr lang="en-US" smtClean="0"/>
              <a:t>2/6/25</a:t>
            </a:fld>
            <a:endParaRPr lang="en-US"/>
          </a:p>
        </p:txBody>
      </p:sp>
      <p:sp>
        <p:nvSpPr>
          <p:cNvPr id="8" name="Footer Placeholder 7">
            <a:extLst>
              <a:ext uri="{FF2B5EF4-FFF2-40B4-BE49-F238E27FC236}">
                <a16:creationId xmlns:a16="http://schemas.microsoft.com/office/drawing/2014/main" id="{4EB2D647-42C5-4AB7-BB71-3A44065716E7}"/>
              </a:ext>
            </a:extLst>
          </p:cNvPr>
          <p:cNvSpPr>
            <a:spLocks noGrp="1"/>
          </p:cNvSpPr>
          <p:nvPr>
            <p:ph type="ftr" sz="quarter" idx="11"/>
          </p:nvPr>
        </p:nvSpPr>
        <p:spPr>
          <a:xfrm>
            <a:off x="484632" y="6419088"/>
            <a:ext cx="4114800" cy="365125"/>
          </a:xfrm>
        </p:spPr>
        <p:txBody>
          <a:bodyPr/>
          <a:lstStyle/>
          <a:p>
            <a:endParaRPr lang="en-US"/>
          </a:p>
        </p:txBody>
      </p:sp>
      <p:sp>
        <p:nvSpPr>
          <p:cNvPr id="9" name="Slide Number Placeholder 8">
            <a:extLst>
              <a:ext uri="{FF2B5EF4-FFF2-40B4-BE49-F238E27FC236}">
                <a16:creationId xmlns:a16="http://schemas.microsoft.com/office/drawing/2014/main" id="{590B2B67-714C-46DA-85E5-598B4244D3B0}"/>
              </a:ext>
            </a:extLst>
          </p:cNvPr>
          <p:cNvSpPr>
            <a:spLocks noGrp="1"/>
          </p:cNvSpPr>
          <p:nvPr>
            <p:ph type="sldNum" sz="quarter" idx="12"/>
          </p:nvPr>
        </p:nvSpPr>
        <p:spPr>
          <a:xfrm>
            <a:off x="10989591" y="-7190"/>
            <a:ext cx="640080" cy="365125"/>
          </a:xfrm>
        </p:spPr>
        <p:txBody>
          <a:bodyPr/>
          <a:lstStyle/>
          <a:p>
            <a:fld id="{60553ECD-7F6D-420D-93CA-D8D15EB427AC}" type="slidenum">
              <a:rPr lang="en-US" smtClean="0"/>
              <a:t>‹#›</a:t>
            </a:fld>
            <a:endParaRPr lang="en-US"/>
          </a:p>
        </p:txBody>
      </p:sp>
    </p:spTree>
    <p:extLst>
      <p:ext uri="{BB962C8B-B14F-4D97-AF65-F5344CB8AC3E}">
        <p14:creationId xmlns:p14="http://schemas.microsoft.com/office/powerpoint/2010/main" val="13359464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D4B6724-AB30-4E7C-BE2B-ECD94FF1B463}"/>
              </a:ext>
              <a:ext uri="{C183D7F6-B498-43B3-948B-1728B52AA6E4}">
                <adec:decorative xmlns:adec="http://schemas.microsoft.com/office/drawing/2017/decorative" val="1"/>
              </a:ext>
            </a:extLst>
          </p:cNvPr>
          <p:cNvSpPr/>
          <p:nvPr/>
        </p:nvSpPr>
        <p:spPr>
          <a:xfrm>
            <a:off x="481007" y="3933311"/>
            <a:ext cx="11147071" cy="2434825"/>
          </a:xfrm>
          <a:prstGeom prst="rect">
            <a:avLst/>
          </a:prstGeom>
          <a:solidFill>
            <a:schemeClr val="accent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01D4BAB-2678-4A19-A575-C47CAF1446E5}"/>
              </a:ext>
            </a:extLst>
          </p:cNvPr>
          <p:cNvSpPr>
            <a:spLocks noGrp="1"/>
          </p:cNvSpPr>
          <p:nvPr>
            <p:ph type="title"/>
          </p:nvPr>
        </p:nvSpPr>
        <p:spPr>
          <a:xfrm>
            <a:off x="482600" y="978408"/>
            <a:ext cx="10634472" cy="2591509"/>
          </a:xfrm>
          <a:prstGeom prst="rect">
            <a:avLst/>
          </a:prstGeom>
        </p:spPr>
        <p:txBody>
          <a:bodyPr anchor="b"/>
          <a:lstStyle/>
          <a:p>
            <a:r>
              <a:rPr lang="en-US"/>
              <a:t>Click to edit Master title style</a:t>
            </a:r>
          </a:p>
        </p:txBody>
      </p:sp>
      <p:sp>
        <p:nvSpPr>
          <p:cNvPr id="3" name="Date Placeholder 2">
            <a:extLst>
              <a:ext uri="{FF2B5EF4-FFF2-40B4-BE49-F238E27FC236}">
                <a16:creationId xmlns:a16="http://schemas.microsoft.com/office/drawing/2014/main" id="{4047C89E-0ABD-4FD2-924C-894345ADFED8}"/>
              </a:ext>
            </a:extLst>
          </p:cNvPr>
          <p:cNvSpPr>
            <a:spLocks noGrp="1"/>
          </p:cNvSpPr>
          <p:nvPr>
            <p:ph type="dt" sz="half" idx="10"/>
          </p:nvPr>
        </p:nvSpPr>
        <p:spPr/>
        <p:txBody>
          <a:bodyPr/>
          <a:lstStyle/>
          <a:p>
            <a:fld id="{81B8F32D-D8B6-4B9E-9CBF-DCAC30B7B93D}" type="datetimeFigureOut">
              <a:rPr lang="en-US" smtClean="0"/>
              <a:t>2/6/25</a:t>
            </a:fld>
            <a:endParaRPr lang="en-US"/>
          </a:p>
        </p:txBody>
      </p:sp>
      <p:sp>
        <p:nvSpPr>
          <p:cNvPr id="4" name="Footer Placeholder 3">
            <a:extLst>
              <a:ext uri="{FF2B5EF4-FFF2-40B4-BE49-F238E27FC236}">
                <a16:creationId xmlns:a16="http://schemas.microsoft.com/office/drawing/2014/main" id="{553026CE-9CC8-403B-88B1-184D16532A8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3B3D616-3C18-401B-A792-E75149FDFC47}"/>
              </a:ext>
            </a:extLst>
          </p:cNvPr>
          <p:cNvSpPr>
            <a:spLocks noGrp="1"/>
          </p:cNvSpPr>
          <p:nvPr>
            <p:ph type="sldNum" sz="quarter" idx="12"/>
          </p:nvPr>
        </p:nvSpPr>
        <p:spPr/>
        <p:txBody>
          <a:bodyPr/>
          <a:lstStyle/>
          <a:p>
            <a:fld id="{60553ECD-7F6D-420D-93CA-D8D15EB427AC}" type="slidenum">
              <a:rPr lang="en-US" smtClean="0"/>
              <a:t>‹#›</a:t>
            </a:fld>
            <a:endParaRPr lang="en-US"/>
          </a:p>
        </p:txBody>
      </p:sp>
      <p:cxnSp>
        <p:nvCxnSpPr>
          <p:cNvPr id="7" name="Straight Connector 6">
            <a:extLst>
              <a:ext uri="{FF2B5EF4-FFF2-40B4-BE49-F238E27FC236}">
                <a16:creationId xmlns:a16="http://schemas.microsoft.com/office/drawing/2014/main" id="{04EC6F70-D800-4067-A36A-5BBFC8018E2D}"/>
              </a:ext>
              <a:ext uri="{C183D7F6-B498-43B3-948B-1728B52AA6E4}">
                <adec:decorative xmlns:adec="http://schemas.microsoft.com/office/drawing/2017/decorative" val="1"/>
              </a:ext>
            </a:extLst>
          </p:cNvPr>
          <p:cNvCxnSpPr>
            <a:cxnSpLocks/>
          </p:cNvCxnSpPr>
          <p:nvPr/>
        </p:nvCxnSpPr>
        <p:spPr>
          <a:xfrm>
            <a:off x="482600" y="3933311"/>
            <a:ext cx="11147071" cy="0"/>
          </a:xfrm>
          <a:prstGeom prst="line">
            <a:avLst/>
          </a:prstGeom>
          <a:ln w="28575">
            <a:solidFill>
              <a:schemeClr val="tx1"/>
            </a:solidFill>
          </a:ln>
        </p:spPr>
        <p:style>
          <a:lnRef idx="1">
            <a:schemeClr val="dk1"/>
          </a:lnRef>
          <a:fillRef idx="0">
            <a:schemeClr val="dk1"/>
          </a:fillRef>
          <a:effectRef idx="0">
            <a:schemeClr val="dk1"/>
          </a:effectRef>
          <a:fontRef idx="minor">
            <a:schemeClr val="tx1"/>
          </a:fontRef>
        </p:style>
      </p:cxnSp>
      <p:cxnSp>
        <p:nvCxnSpPr>
          <p:cNvPr id="11" name="Straight Connector 10">
            <a:extLst>
              <a:ext uri="{FF2B5EF4-FFF2-40B4-BE49-F238E27FC236}">
                <a16:creationId xmlns:a16="http://schemas.microsoft.com/office/drawing/2014/main" id="{42B66CB6-8988-4FBA-8524-726765A5F2AA}"/>
              </a:ext>
              <a:ext uri="{C183D7F6-B498-43B3-948B-1728B52AA6E4}">
                <adec:decorative xmlns:adec="http://schemas.microsoft.com/office/drawing/2017/decorative" val="1"/>
              </a:ext>
            </a:extLst>
          </p:cNvPr>
          <p:cNvCxnSpPr>
            <a:cxnSpLocks/>
          </p:cNvCxnSpPr>
          <p:nvPr/>
        </p:nvCxnSpPr>
        <p:spPr>
          <a:xfrm>
            <a:off x="481007" y="6368138"/>
            <a:ext cx="11147071" cy="0"/>
          </a:xfrm>
          <a:prstGeom prst="line">
            <a:avLst/>
          </a:prstGeom>
          <a:ln w="28575">
            <a:solidFill>
              <a:schemeClr val="tx2"/>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6135639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5C73F84-0C6B-4EF4-9405-C389824999D4}"/>
              </a:ext>
            </a:extLst>
          </p:cNvPr>
          <p:cNvSpPr>
            <a:spLocks noGrp="1"/>
          </p:cNvSpPr>
          <p:nvPr>
            <p:ph type="dt" sz="half" idx="10"/>
          </p:nvPr>
        </p:nvSpPr>
        <p:spPr/>
        <p:txBody>
          <a:bodyPr/>
          <a:lstStyle/>
          <a:p>
            <a:fld id="{81B8F32D-D8B6-4B9E-9CBF-DCAC30B7B93D}" type="datetimeFigureOut">
              <a:rPr lang="en-US" smtClean="0"/>
              <a:t>2/6/25</a:t>
            </a:fld>
            <a:endParaRPr lang="en-US"/>
          </a:p>
        </p:txBody>
      </p:sp>
      <p:sp>
        <p:nvSpPr>
          <p:cNvPr id="3" name="Footer Placeholder 2">
            <a:extLst>
              <a:ext uri="{FF2B5EF4-FFF2-40B4-BE49-F238E27FC236}">
                <a16:creationId xmlns:a16="http://schemas.microsoft.com/office/drawing/2014/main" id="{DCCEC807-744E-4C5C-8B15-09AED3E570A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DFBCB19-9F4B-474C-85C1-4A645A971827}"/>
              </a:ext>
            </a:extLst>
          </p:cNvPr>
          <p:cNvSpPr>
            <a:spLocks noGrp="1"/>
          </p:cNvSpPr>
          <p:nvPr>
            <p:ph type="sldNum" sz="quarter" idx="12"/>
          </p:nvPr>
        </p:nvSpPr>
        <p:spPr/>
        <p:txBody>
          <a:bodyPr/>
          <a:lstStyle/>
          <a:p>
            <a:fld id="{60553ECD-7F6D-420D-93CA-D8D15EB427AC}" type="slidenum">
              <a:rPr lang="en-US" smtClean="0"/>
              <a:t>‹#›</a:t>
            </a:fld>
            <a:endParaRPr lang="en-US"/>
          </a:p>
        </p:txBody>
      </p:sp>
      <p:pic>
        <p:nvPicPr>
          <p:cNvPr id="6" name="Picture 5" descr="A picture containing text, clipart&#10;&#10;Description automatically generated">
            <a:extLst>
              <a:ext uri="{FF2B5EF4-FFF2-40B4-BE49-F238E27FC236}">
                <a16:creationId xmlns:a16="http://schemas.microsoft.com/office/drawing/2014/main" id="{331F2B63-DC9D-430A-A9E9-43004F64708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029471" y="6152589"/>
            <a:ext cx="1600200" cy="640080"/>
          </a:xfrm>
          <a:prstGeom prst="rect">
            <a:avLst/>
          </a:prstGeom>
        </p:spPr>
      </p:pic>
    </p:spTree>
    <p:extLst>
      <p:ext uri="{BB962C8B-B14F-4D97-AF65-F5344CB8AC3E}">
        <p14:creationId xmlns:p14="http://schemas.microsoft.com/office/powerpoint/2010/main" val="19121678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6A88B0-DD6B-449B-AE32-D3192081E76F}"/>
              </a:ext>
            </a:extLst>
          </p:cNvPr>
          <p:cNvSpPr>
            <a:spLocks noGrp="1"/>
          </p:cNvSpPr>
          <p:nvPr>
            <p:ph type="title"/>
          </p:nvPr>
        </p:nvSpPr>
        <p:spPr>
          <a:xfrm>
            <a:off x="484632" y="978408"/>
            <a:ext cx="4287393" cy="2450592"/>
          </a:xfrm>
          <a:prstGeom prst="rect">
            <a:avLst/>
          </a:prstGeom>
        </p:spPr>
        <p:txBody>
          <a:bodyPr anchor="b"/>
          <a:lstStyle>
            <a:lvl1pPr>
              <a:defRPr lang="en-US" sz="5400" kern="1200" smtClean="0">
                <a:solidFill>
                  <a:schemeClr val="tx1"/>
                </a:solidFill>
                <a:latin typeface="+mj-lt"/>
                <a:ea typeface="+mj-ea"/>
                <a:cs typeface="+mj-cs"/>
              </a:defRPr>
            </a:lvl1pPr>
          </a:lstStyle>
          <a:p>
            <a:r>
              <a:rPr lang="en-US"/>
              <a:t>Click to edit Master title style</a:t>
            </a:r>
          </a:p>
        </p:txBody>
      </p:sp>
      <p:sp>
        <p:nvSpPr>
          <p:cNvPr id="3" name="Content Placeholder 2">
            <a:extLst>
              <a:ext uri="{FF2B5EF4-FFF2-40B4-BE49-F238E27FC236}">
                <a16:creationId xmlns:a16="http://schemas.microsoft.com/office/drawing/2014/main" id="{F4F22ED6-5B69-4B3B-BF96-3A75F2107FA6}"/>
              </a:ext>
            </a:extLst>
          </p:cNvPr>
          <p:cNvSpPr>
            <a:spLocks noGrp="1"/>
          </p:cNvSpPr>
          <p:nvPr>
            <p:ph idx="1"/>
          </p:nvPr>
        </p:nvSpPr>
        <p:spPr>
          <a:xfrm>
            <a:off x="5183187" y="987425"/>
            <a:ext cx="6446484"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7704043-D45F-440A-A15D-2718A913E05A}"/>
              </a:ext>
            </a:extLst>
          </p:cNvPr>
          <p:cNvSpPr>
            <a:spLocks noGrp="1"/>
          </p:cNvSpPr>
          <p:nvPr>
            <p:ph type="body" sz="half" idx="2"/>
          </p:nvPr>
        </p:nvSpPr>
        <p:spPr>
          <a:xfrm>
            <a:off x="484632" y="3645074"/>
            <a:ext cx="4287393" cy="2223914"/>
          </a:xfrm>
        </p:spPr>
        <p:txBody>
          <a:bodyPr/>
          <a:lstStyle>
            <a:lvl1pPr marL="0" indent="0">
              <a:buNone/>
              <a:defRPr lang="en-US" sz="2400" i="1" kern="1200" dirty="0" smtClean="0">
                <a:solidFill>
                  <a:schemeClr val="tx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B0072DC-7326-43E7-806C-B690C439E8A8}"/>
              </a:ext>
            </a:extLst>
          </p:cNvPr>
          <p:cNvSpPr>
            <a:spLocks noGrp="1"/>
          </p:cNvSpPr>
          <p:nvPr>
            <p:ph type="dt" sz="half" idx="10"/>
          </p:nvPr>
        </p:nvSpPr>
        <p:spPr/>
        <p:txBody>
          <a:bodyPr/>
          <a:lstStyle/>
          <a:p>
            <a:fld id="{81B8F32D-D8B6-4B9E-9CBF-DCAC30B7B93D}" type="datetimeFigureOut">
              <a:rPr lang="en-US" smtClean="0"/>
              <a:t>2/6/25</a:t>
            </a:fld>
            <a:endParaRPr lang="en-US"/>
          </a:p>
        </p:txBody>
      </p:sp>
      <p:sp>
        <p:nvSpPr>
          <p:cNvPr id="6" name="Footer Placeholder 5">
            <a:extLst>
              <a:ext uri="{FF2B5EF4-FFF2-40B4-BE49-F238E27FC236}">
                <a16:creationId xmlns:a16="http://schemas.microsoft.com/office/drawing/2014/main" id="{73F89A0F-B8C6-4AA6-A9C4-4A454F42241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E57A616-A4F2-4FC5-88DE-B4E6BA542895}"/>
              </a:ext>
            </a:extLst>
          </p:cNvPr>
          <p:cNvSpPr>
            <a:spLocks noGrp="1"/>
          </p:cNvSpPr>
          <p:nvPr>
            <p:ph type="sldNum" sz="quarter" idx="12"/>
          </p:nvPr>
        </p:nvSpPr>
        <p:spPr/>
        <p:txBody>
          <a:bodyPr/>
          <a:lstStyle/>
          <a:p>
            <a:fld id="{60553ECD-7F6D-420D-93CA-D8D15EB427AC}" type="slidenum">
              <a:rPr lang="en-US" smtClean="0"/>
              <a:t>‹#›</a:t>
            </a:fld>
            <a:endParaRPr lang="en-US"/>
          </a:p>
        </p:txBody>
      </p:sp>
    </p:spTree>
    <p:extLst>
      <p:ext uri="{BB962C8B-B14F-4D97-AF65-F5344CB8AC3E}">
        <p14:creationId xmlns:p14="http://schemas.microsoft.com/office/powerpoint/2010/main" val="8210453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6B773D-D007-4687-BA9C-9F229829B5EF}"/>
              </a:ext>
            </a:extLst>
          </p:cNvPr>
          <p:cNvSpPr>
            <a:spLocks noGrp="1"/>
          </p:cNvSpPr>
          <p:nvPr>
            <p:ph type="title"/>
          </p:nvPr>
        </p:nvSpPr>
        <p:spPr>
          <a:xfrm>
            <a:off x="484632" y="978407"/>
            <a:ext cx="4287393" cy="2450593"/>
          </a:xfrm>
          <a:prstGeom prst="rect">
            <a:avLst/>
          </a:prstGeom>
        </p:spPr>
        <p:txBody>
          <a:bodyPr anchor="b"/>
          <a:lstStyle>
            <a:lvl1pPr>
              <a:defRPr lang="en-US" sz="5400" kern="1200" smtClean="0">
                <a:solidFill>
                  <a:schemeClr val="tx1"/>
                </a:solidFill>
                <a:latin typeface="+mj-lt"/>
                <a:ea typeface="+mj-ea"/>
                <a:cs typeface="+mj-cs"/>
              </a:defRPr>
            </a:lvl1pPr>
          </a:lstStyle>
          <a:p>
            <a:r>
              <a:rPr lang="en-US"/>
              <a:t>Click to edit Master title style</a:t>
            </a:r>
          </a:p>
        </p:txBody>
      </p:sp>
      <p:sp>
        <p:nvSpPr>
          <p:cNvPr id="3" name="Picture Placeholder 2">
            <a:extLst>
              <a:ext uri="{FF2B5EF4-FFF2-40B4-BE49-F238E27FC236}">
                <a16:creationId xmlns:a16="http://schemas.microsoft.com/office/drawing/2014/main" id="{3A3A75FC-78D2-4EF5-884F-11B7BACF799A}"/>
              </a:ext>
            </a:extLst>
          </p:cNvPr>
          <p:cNvSpPr>
            <a:spLocks noGrp="1"/>
          </p:cNvSpPr>
          <p:nvPr>
            <p:ph type="pic" idx="1"/>
          </p:nvPr>
        </p:nvSpPr>
        <p:spPr>
          <a:xfrm>
            <a:off x="5183187" y="987425"/>
            <a:ext cx="6446483"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CD7CE0BB-D335-4391-A23F-194C575CAF8F}"/>
              </a:ext>
            </a:extLst>
          </p:cNvPr>
          <p:cNvSpPr>
            <a:spLocks noGrp="1"/>
          </p:cNvSpPr>
          <p:nvPr>
            <p:ph type="body" sz="half" idx="2"/>
          </p:nvPr>
        </p:nvSpPr>
        <p:spPr>
          <a:xfrm>
            <a:off x="484632" y="3645074"/>
            <a:ext cx="4287393" cy="2223914"/>
          </a:xfrm>
        </p:spPr>
        <p:txBody>
          <a:bodyPr/>
          <a:lstStyle>
            <a:lvl1pPr marL="0" indent="0">
              <a:buNone/>
              <a:defRPr lang="en-US" sz="2400" i="1" kern="1200" smtClean="0">
                <a:solidFill>
                  <a:schemeClr val="tx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C7701E1-B97B-4DA5-B9AD-07B7C12476AE}"/>
              </a:ext>
            </a:extLst>
          </p:cNvPr>
          <p:cNvSpPr>
            <a:spLocks noGrp="1"/>
          </p:cNvSpPr>
          <p:nvPr>
            <p:ph type="dt" sz="half" idx="10"/>
          </p:nvPr>
        </p:nvSpPr>
        <p:spPr/>
        <p:txBody>
          <a:bodyPr/>
          <a:lstStyle/>
          <a:p>
            <a:fld id="{81B8F32D-D8B6-4B9E-9CBF-DCAC30B7B93D}" type="datetimeFigureOut">
              <a:rPr lang="en-US" smtClean="0"/>
              <a:t>2/6/25</a:t>
            </a:fld>
            <a:endParaRPr lang="en-US"/>
          </a:p>
        </p:txBody>
      </p:sp>
      <p:sp>
        <p:nvSpPr>
          <p:cNvPr id="6" name="Footer Placeholder 5">
            <a:extLst>
              <a:ext uri="{FF2B5EF4-FFF2-40B4-BE49-F238E27FC236}">
                <a16:creationId xmlns:a16="http://schemas.microsoft.com/office/drawing/2014/main" id="{076D9CF8-F42F-4618-9F26-8BFE56487AA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9CA2023-1ECA-4A96-BDC7-F7FA4368BE1B}"/>
              </a:ext>
            </a:extLst>
          </p:cNvPr>
          <p:cNvSpPr>
            <a:spLocks noGrp="1"/>
          </p:cNvSpPr>
          <p:nvPr>
            <p:ph type="sldNum" sz="quarter" idx="12"/>
          </p:nvPr>
        </p:nvSpPr>
        <p:spPr/>
        <p:txBody>
          <a:bodyPr/>
          <a:lstStyle/>
          <a:p>
            <a:fld id="{60553ECD-7F6D-420D-93CA-D8D15EB427AC}" type="slidenum">
              <a:rPr lang="en-US" smtClean="0"/>
              <a:t>‹#›</a:t>
            </a:fld>
            <a:endParaRPr lang="en-US"/>
          </a:p>
        </p:txBody>
      </p:sp>
    </p:spTree>
    <p:extLst>
      <p:ext uri="{BB962C8B-B14F-4D97-AF65-F5344CB8AC3E}">
        <p14:creationId xmlns:p14="http://schemas.microsoft.com/office/powerpoint/2010/main" val="20577828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2.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C87A535-3CAC-46BC-B2B2-3AE83EC3A561}"/>
              </a:ext>
            </a:extLst>
          </p:cNvPr>
          <p:cNvSpPr>
            <a:spLocks noGrp="1"/>
          </p:cNvSpPr>
          <p:nvPr>
            <p:ph type="title"/>
          </p:nvPr>
        </p:nvSpPr>
        <p:spPr>
          <a:xfrm>
            <a:off x="482600" y="978408"/>
            <a:ext cx="10506991" cy="2153099"/>
          </a:xfrm>
          <a:prstGeom prst="rect">
            <a:avLst/>
          </a:prstGeom>
        </p:spPr>
        <p:txBody>
          <a:bodyPr vert="horz" lIns="91440" tIns="45720" rIns="91440" bIns="45720" rtlCol="0" anchor="ctr">
            <a:noAutofit/>
          </a:bodyPr>
          <a:lstStyle/>
          <a:p>
            <a:r>
              <a:rPr lang="en-US"/>
              <a:t>Click to edit Master title style</a:t>
            </a:r>
          </a:p>
        </p:txBody>
      </p:sp>
      <p:sp>
        <p:nvSpPr>
          <p:cNvPr id="3" name="Text Placeholder 2">
            <a:extLst>
              <a:ext uri="{FF2B5EF4-FFF2-40B4-BE49-F238E27FC236}">
                <a16:creationId xmlns:a16="http://schemas.microsoft.com/office/drawing/2014/main" id="{1D8EBDBD-59EC-46ED-BE79-6D37B531D692}"/>
              </a:ext>
            </a:extLst>
          </p:cNvPr>
          <p:cNvSpPr>
            <a:spLocks noGrp="1"/>
          </p:cNvSpPr>
          <p:nvPr>
            <p:ph type="body" idx="1"/>
          </p:nvPr>
        </p:nvSpPr>
        <p:spPr>
          <a:xfrm>
            <a:off x="482600" y="3306870"/>
            <a:ext cx="10506991" cy="257272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5921F5C-FD3D-42C7-90F4-5ECE6FFCFE7F}"/>
              </a:ext>
            </a:extLst>
          </p:cNvPr>
          <p:cNvSpPr>
            <a:spLocks noGrp="1"/>
          </p:cNvSpPr>
          <p:nvPr>
            <p:ph type="dt" sz="half" idx="2"/>
          </p:nvPr>
        </p:nvSpPr>
        <p:spPr>
          <a:xfrm>
            <a:off x="484632" y="100584"/>
            <a:ext cx="2743200" cy="365125"/>
          </a:xfrm>
          <a:prstGeom prst="rect">
            <a:avLst/>
          </a:prstGeom>
        </p:spPr>
        <p:txBody>
          <a:bodyPr vert="horz" lIns="91440" tIns="45720" rIns="91440" bIns="45720" rtlCol="0" anchor="ctr"/>
          <a:lstStyle>
            <a:lvl1pPr algn="l">
              <a:defRPr sz="900">
                <a:solidFill>
                  <a:schemeClr val="tx1"/>
                </a:solidFill>
              </a:defRPr>
            </a:lvl1pPr>
          </a:lstStyle>
          <a:p>
            <a:fld id="{81B8F32D-D8B6-4B9E-9CBF-DCAC30B7B93D}" type="datetimeFigureOut">
              <a:rPr lang="en-US" smtClean="0"/>
              <a:pPr/>
              <a:t>2/6/25</a:t>
            </a:fld>
            <a:endParaRPr lang="en-US"/>
          </a:p>
        </p:txBody>
      </p:sp>
      <p:sp>
        <p:nvSpPr>
          <p:cNvPr id="5" name="Footer Placeholder 4">
            <a:extLst>
              <a:ext uri="{FF2B5EF4-FFF2-40B4-BE49-F238E27FC236}">
                <a16:creationId xmlns:a16="http://schemas.microsoft.com/office/drawing/2014/main" id="{0FE63D50-6D0B-4963-97B9-A32AE63235B8}"/>
              </a:ext>
            </a:extLst>
          </p:cNvPr>
          <p:cNvSpPr>
            <a:spLocks noGrp="1"/>
          </p:cNvSpPr>
          <p:nvPr>
            <p:ph type="ftr" sz="quarter" idx="3"/>
          </p:nvPr>
        </p:nvSpPr>
        <p:spPr>
          <a:xfrm>
            <a:off x="484632" y="6419088"/>
            <a:ext cx="4114800" cy="365125"/>
          </a:xfrm>
          <a:prstGeom prst="rect">
            <a:avLst/>
          </a:prstGeom>
        </p:spPr>
        <p:txBody>
          <a:bodyPr vert="horz" lIns="91440" tIns="45720" rIns="91440" bIns="45720" rtlCol="0" anchor="ctr"/>
          <a:lstStyle>
            <a:lvl1pPr algn="l">
              <a:defRPr sz="900">
                <a:solidFill>
                  <a:schemeClr val="tx1"/>
                </a:solidFill>
              </a:defRPr>
            </a:lvl1pPr>
          </a:lstStyle>
          <a:p>
            <a:endParaRPr lang="en-US"/>
          </a:p>
        </p:txBody>
      </p:sp>
      <p:sp>
        <p:nvSpPr>
          <p:cNvPr id="6" name="Slide Number Placeholder 5">
            <a:extLst>
              <a:ext uri="{FF2B5EF4-FFF2-40B4-BE49-F238E27FC236}">
                <a16:creationId xmlns:a16="http://schemas.microsoft.com/office/drawing/2014/main" id="{826B5E08-CAC3-4C87-B143-5F8956AE905D}"/>
              </a:ext>
            </a:extLst>
          </p:cNvPr>
          <p:cNvSpPr>
            <a:spLocks noGrp="1"/>
          </p:cNvSpPr>
          <p:nvPr>
            <p:ph type="sldNum" sz="quarter" idx="4"/>
          </p:nvPr>
        </p:nvSpPr>
        <p:spPr>
          <a:xfrm>
            <a:off x="10989591" y="100584"/>
            <a:ext cx="640080" cy="365125"/>
          </a:xfrm>
          <a:prstGeom prst="rect">
            <a:avLst/>
          </a:prstGeom>
        </p:spPr>
        <p:txBody>
          <a:bodyPr vert="horz" lIns="91440" tIns="45720" rIns="91440" bIns="45720" rtlCol="0" anchor="ctr"/>
          <a:lstStyle>
            <a:lvl1pPr algn="r">
              <a:defRPr sz="900">
                <a:solidFill>
                  <a:schemeClr val="tx1"/>
                </a:solidFill>
              </a:defRPr>
            </a:lvl1pPr>
          </a:lstStyle>
          <a:p>
            <a:fld id="{60553ECD-7F6D-420D-93CA-D8D15EB427AC}" type="slidenum">
              <a:rPr lang="en-US" smtClean="0"/>
              <a:pPr/>
              <a:t>‹#›</a:t>
            </a:fld>
            <a:endParaRPr lang="en-US"/>
          </a:p>
        </p:txBody>
      </p:sp>
    </p:spTree>
    <p:extLst>
      <p:ext uri="{BB962C8B-B14F-4D97-AF65-F5344CB8AC3E}">
        <p14:creationId xmlns:p14="http://schemas.microsoft.com/office/powerpoint/2010/main" val="3114816808"/>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79" r:id="rId6"/>
    <p:sldLayoutId id="2147483675" r:id="rId7"/>
    <p:sldLayoutId id="2147483676" r:id="rId8"/>
    <p:sldLayoutId id="2147483677" r:id="rId9"/>
    <p:sldLayoutId id="2147483678" r:id="rId10"/>
    <p:sldLayoutId id="2147483680" r:id="rId11"/>
    <p:sldLayoutId id="2147483699" r:id="rId12"/>
    <p:sldLayoutId id="2147483704" r:id="rId13"/>
    <p:sldLayoutId id="2147483706" r:id="rId14"/>
  </p:sldLayoutIdLst>
  <p:txStyles>
    <p:titleStyle>
      <a:lvl1pPr algn="l" defTabSz="914400" rtl="0" eaLnBrk="1" latinLnBrk="0" hangingPunct="1">
        <a:lnSpc>
          <a:spcPct val="100000"/>
        </a:lnSpc>
        <a:spcBef>
          <a:spcPct val="0"/>
        </a:spcBef>
        <a:buNone/>
        <a:defRPr sz="6600" kern="1200">
          <a:solidFill>
            <a:schemeClr val="tx1"/>
          </a:solidFill>
          <a:latin typeface="+mj-lt"/>
          <a:ea typeface="+mj-ea"/>
          <a:cs typeface="+mj-cs"/>
        </a:defRPr>
      </a:lvl1pPr>
    </p:titleStyle>
    <p:bodyStyle>
      <a:lvl1pPr marL="0" indent="0" algn="l" defTabSz="914400" rtl="0" eaLnBrk="1" latinLnBrk="0" hangingPunct="1">
        <a:lnSpc>
          <a:spcPct val="100000"/>
        </a:lnSpc>
        <a:spcBef>
          <a:spcPts val="1000"/>
        </a:spcBef>
        <a:buFont typeface="Arial" panose="020B0604020202020204" pitchFamily="34" charset="0"/>
        <a:buNone/>
        <a:defRPr sz="24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2pPr>
      <a:lvl3pPr marL="914400" indent="0" algn="l" defTabSz="914400" rtl="0" eaLnBrk="1" latinLnBrk="0" hangingPunct="1">
        <a:lnSpc>
          <a:spcPct val="100000"/>
        </a:lnSpc>
        <a:spcBef>
          <a:spcPts val="500"/>
        </a:spcBef>
        <a:buFont typeface="Arial" panose="020B0604020202020204" pitchFamily="34" charset="0"/>
        <a:buNone/>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1828800" indent="0" algn="l" defTabSz="914400" rtl="0" eaLnBrk="1" latinLnBrk="0" hangingPunct="1">
        <a:lnSpc>
          <a:spcPct val="10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93BAB95-8DA7-460B-B00A-7037C8394FB0}" type="datetime1">
              <a:rPr lang="en-US" smtClean="0"/>
              <a:pPr/>
              <a:t>2/6/25</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Sample Footer Text</a:t>
            </a:r>
            <a:endParaRPr lang="en-US" dirty="0">
              <a:solidFill>
                <a:srgbClr val="FFFFFF"/>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1A71338-8BA2-4C79-A6C5-5A8E30081D0C}" type="slidenum">
              <a:rPr lang="en-US" smtClean="0"/>
              <a:pPr/>
              <a:t>‹#›</a:t>
            </a:fld>
            <a:endParaRPr lang="en-US" dirty="0"/>
          </a:p>
        </p:txBody>
      </p:sp>
    </p:spTree>
    <p:extLst>
      <p:ext uri="{BB962C8B-B14F-4D97-AF65-F5344CB8AC3E}">
        <p14:creationId xmlns:p14="http://schemas.microsoft.com/office/powerpoint/2010/main" val="307440133"/>
      </p:ext>
    </p:extLst>
  </p:cSld>
  <p:clrMap bg1="lt1" tx1="dk1" bg2="lt2" tx2="dk2" accent1="accent1" accent2="accent2" accent3="accent3" accent4="accent4" accent5="accent5" accent6="accent6" hlink="hlink" folHlink="folHlink"/>
  <p:sldLayoutIdLst>
    <p:sldLayoutId id="2147483708" r:id="rId1"/>
    <p:sldLayoutId id="2147483709" r:id="rId2"/>
    <p:sldLayoutId id="2147483710" r:id="rId3"/>
    <p:sldLayoutId id="2147483711" r:id="rId4"/>
    <p:sldLayoutId id="2147483712" r:id="rId5"/>
    <p:sldLayoutId id="2147483713" r:id="rId6"/>
    <p:sldLayoutId id="2147483714" r:id="rId7"/>
    <p:sldLayoutId id="2147483715" r:id="rId8"/>
    <p:sldLayoutId id="2147483716" r:id="rId9"/>
    <p:sldLayoutId id="2147483717" r:id="rId10"/>
    <p:sldLayoutId id="2147483718" r:id="rId1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5.xml"/></Relationships>
</file>

<file path=ppt/slides/_rels/slide10.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3.png"/><Relationship Id="rId1" Type="http://schemas.openxmlformats.org/officeDocument/2006/relationships/slideLayout" Target="../slideLayouts/slideLayout13.xml"/><Relationship Id="rId5" Type="http://schemas.openxmlformats.org/officeDocument/2006/relationships/image" Target="../media/image19.jpg"/><Relationship Id="rId4" Type="http://schemas.openxmlformats.org/officeDocument/2006/relationships/image" Target="../media/image18.jpg"/></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21.jpeg"/></Relationships>
</file>

<file path=ppt/slides/_rels/slide1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23.svg"/><Relationship Id="rId7" Type="http://schemas.openxmlformats.org/officeDocument/2006/relationships/image" Target="../media/image26.png"/><Relationship Id="rId2" Type="http://schemas.openxmlformats.org/officeDocument/2006/relationships/image" Target="../media/image22.png"/><Relationship Id="rId1" Type="http://schemas.openxmlformats.org/officeDocument/2006/relationships/slideLayout" Target="../slideLayouts/slideLayout15.xml"/><Relationship Id="rId6" Type="http://schemas.openxmlformats.org/officeDocument/2006/relationships/image" Target="../media/image8.emf"/><Relationship Id="rId5" Type="http://schemas.openxmlformats.org/officeDocument/2006/relationships/image" Target="../media/image25.svg"/><Relationship Id="rId4" Type="http://schemas.openxmlformats.org/officeDocument/2006/relationships/image" Target="../media/image24.png"/></Relationships>
</file>

<file path=ppt/slides/_rels/slide1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27.jpeg"/><Relationship Id="rId4" Type="http://schemas.openxmlformats.org/officeDocument/2006/relationships/image" Target="../media/image3.png"/></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hyperlink" Target="mailto:kristen.rieg@mccd.edu" TargetMode="External"/><Relationship Id="rId7" Type="http://schemas.openxmlformats.org/officeDocument/2006/relationships/image" Target="../media/image28.png"/><Relationship Id="rId2" Type="http://schemas.openxmlformats.org/officeDocument/2006/relationships/hyperlink" Target="mailto:nicole.korgie@college-bridge.org" TargetMode="External"/><Relationship Id="rId1" Type="http://schemas.openxmlformats.org/officeDocument/2006/relationships/slideLayout" Target="../slideLayouts/slideLayout21.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hyperlink" Target="http://www.college-bridge.org/"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Layout" Target="../slideLayouts/slideLayout13.xml"/><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emf"/><Relationship Id="rId1" Type="http://schemas.openxmlformats.org/officeDocument/2006/relationships/slideLayout" Target="../slideLayouts/slideLayout21.xml"/><Relationship Id="rId5" Type="http://schemas.openxmlformats.org/officeDocument/2006/relationships/image" Target="../media/image11.pn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8" Type="http://schemas.openxmlformats.org/officeDocument/2006/relationships/image" Target="../media/image15.sv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image" Target="../media/image9.png"/><Relationship Id="rId1" Type="http://schemas.openxmlformats.org/officeDocument/2006/relationships/slideLayout" Target="../slideLayouts/slideLayout21.xml"/><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image" Target="../media/image11.png"/><Relationship Id="rId9"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1.xml"/></Relationships>
</file>

<file path=ppt/slides/_rels/slide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descr="An old railway bridge in black and white">
            <a:extLst>
              <a:ext uri="{FF2B5EF4-FFF2-40B4-BE49-F238E27FC236}">
                <a16:creationId xmlns:a16="http://schemas.microsoft.com/office/drawing/2014/main" id="{284BD145-D2E2-80F3-06DB-CD3958B95C10}"/>
              </a:ext>
            </a:extLst>
          </p:cNvPr>
          <p:cNvPicPr>
            <a:picLocks noChangeAspect="1"/>
          </p:cNvPicPr>
          <p:nvPr/>
        </p:nvPicPr>
        <p:blipFill rotWithShape="1">
          <a:blip r:embed="rId2">
            <a:alphaModFix amt="50000"/>
          </a:blip>
          <a:srcRect t="6885" b="8845"/>
          <a:stretch/>
        </p:blipFill>
        <p:spPr>
          <a:xfrm>
            <a:off x="20" y="1"/>
            <a:ext cx="12191980" cy="6857999"/>
          </a:xfrm>
          <a:prstGeom prst="rect">
            <a:avLst/>
          </a:prstGeom>
        </p:spPr>
      </p:pic>
      <p:sp>
        <p:nvSpPr>
          <p:cNvPr id="2" name="Title 1"/>
          <p:cNvSpPr>
            <a:spLocks noGrp="1"/>
          </p:cNvSpPr>
          <p:nvPr>
            <p:ph type="ctrTitle"/>
          </p:nvPr>
        </p:nvSpPr>
        <p:spPr>
          <a:xfrm>
            <a:off x="1524000" y="-87005"/>
            <a:ext cx="9144000" cy="2900518"/>
          </a:xfrm>
        </p:spPr>
        <p:txBody>
          <a:bodyPr>
            <a:normAutofit/>
          </a:bodyPr>
          <a:lstStyle/>
          <a:p>
            <a:r>
              <a:rPr lang="en-US" dirty="0">
                <a:solidFill>
                  <a:srgbClr val="FFFFFF"/>
                </a:solidFill>
                <a:latin typeface="Century Gothic"/>
                <a:cs typeface="Calibri Light"/>
              </a:rPr>
              <a:t>Math Bridge</a:t>
            </a:r>
            <a:endParaRPr lang="en-US" dirty="0">
              <a:solidFill>
                <a:srgbClr val="FFFFFF"/>
              </a:solidFill>
              <a:latin typeface="Century Gothic"/>
            </a:endParaRPr>
          </a:p>
        </p:txBody>
      </p:sp>
      <p:sp>
        <p:nvSpPr>
          <p:cNvPr id="3" name="Subtitle 2"/>
          <p:cNvSpPr>
            <a:spLocks noGrp="1"/>
          </p:cNvSpPr>
          <p:nvPr>
            <p:ph type="subTitle" idx="1"/>
          </p:nvPr>
        </p:nvSpPr>
        <p:spPr>
          <a:xfrm>
            <a:off x="1524000" y="2891043"/>
            <a:ext cx="9144000" cy="3008312"/>
          </a:xfrm>
        </p:spPr>
        <p:txBody>
          <a:bodyPr vert="horz" lIns="91440" tIns="45720" rIns="91440" bIns="45720" rtlCol="0" anchor="t">
            <a:normAutofit/>
          </a:bodyPr>
          <a:lstStyle/>
          <a:p>
            <a:r>
              <a:rPr lang="en-US" dirty="0">
                <a:solidFill>
                  <a:srgbClr val="FFFFFF"/>
                </a:solidFill>
                <a:latin typeface="Century Gothic"/>
                <a:cs typeface="Calibri"/>
              </a:rPr>
              <a:t>Using Dual Enrollment as an Intervention and Equity Tool</a:t>
            </a:r>
          </a:p>
          <a:p>
            <a:endParaRPr lang="en-US" dirty="0">
              <a:solidFill>
                <a:srgbClr val="FFFFFF"/>
              </a:solidFill>
              <a:latin typeface="Century Gothic"/>
              <a:cs typeface="Calibri"/>
            </a:endParaRPr>
          </a:p>
          <a:p>
            <a:endParaRPr lang="en-US" dirty="0">
              <a:solidFill>
                <a:srgbClr val="FFFFFF"/>
              </a:solidFill>
              <a:latin typeface="Century Gothic"/>
              <a:cs typeface="Calibri"/>
            </a:endParaRPr>
          </a:p>
          <a:p>
            <a:r>
              <a:rPr lang="en-US" dirty="0">
                <a:solidFill>
                  <a:srgbClr val="FFFFFF"/>
                </a:solidFill>
                <a:latin typeface="Century Gothic"/>
                <a:cs typeface="Calibri"/>
              </a:rPr>
              <a:t>Nicole Korgie, Vice President of Operations, College Bridge</a:t>
            </a:r>
          </a:p>
          <a:p>
            <a:r>
              <a:rPr lang="en-US" dirty="0">
                <a:solidFill>
                  <a:srgbClr val="FFFFFF"/>
                </a:solidFill>
                <a:latin typeface="Century Gothic"/>
                <a:cs typeface="Calibri"/>
              </a:rPr>
              <a:t>Kristi </a:t>
            </a:r>
            <a:r>
              <a:rPr lang="en-US" dirty="0" err="1">
                <a:solidFill>
                  <a:srgbClr val="FFFFFF"/>
                </a:solidFill>
                <a:latin typeface="Century Gothic"/>
                <a:cs typeface="Calibri"/>
              </a:rPr>
              <a:t>Rieg</a:t>
            </a:r>
            <a:r>
              <a:rPr lang="en-US" dirty="0">
                <a:solidFill>
                  <a:srgbClr val="FFFFFF"/>
                </a:solidFill>
                <a:latin typeface="Century Gothic"/>
                <a:cs typeface="Calibri"/>
              </a:rPr>
              <a:t>, Math Faculty, Merced College</a:t>
            </a:r>
          </a:p>
        </p:txBody>
      </p:sp>
    </p:spTree>
    <p:extLst>
      <p:ext uri="{BB962C8B-B14F-4D97-AF65-F5344CB8AC3E}">
        <p14:creationId xmlns:p14="http://schemas.microsoft.com/office/powerpoint/2010/main" val="109857222"/>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par>
                                <p:cTn id="8" presetID="10" presetClass="entr" presetSubtype="0" fill="hold" grpId="0" nodeType="withEffect">
                                  <p:stCondLst>
                                    <p:cond delay="2000"/>
                                  </p:stCondLst>
                                  <p:iterate type="lt">
                                    <p:tmPct val="10000"/>
                                  </p:iterate>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400"/>
                                        <p:tgtEl>
                                          <p:spTgt spid="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2000"/>
                                  </p:stCondLst>
                                  <p:iterate type="lt">
                                    <p:tmPct val="10000"/>
                                  </p:iterate>
                                  <p:childTnLst>
                                    <p:set>
                                      <p:cBhvr>
                                        <p:cTn id="14" dur="1" fill="hold">
                                          <p:stCondLst>
                                            <p:cond delay="0"/>
                                          </p:stCondLst>
                                        </p:cTn>
                                        <p:tgtEl>
                                          <p:spTgt spid="3">
                                            <p:txEl>
                                              <p:pRg st="3" end="3"/>
                                            </p:txEl>
                                          </p:spTgt>
                                        </p:tgtEl>
                                        <p:attrNameLst>
                                          <p:attrName>style.visibility</p:attrName>
                                        </p:attrNameLst>
                                      </p:cBhvr>
                                      <p:to>
                                        <p:strVal val="visible"/>
                                      </p:to>
                                    </p:set>
                                    <p:animEffect transition="in" filter="fade">
                                      <p:cBhvr>
                                        <p:cTn id="15" dur="400"/>
                                        <p:tgtEl>
                                          <p:spTgt spid="3">
                                            <p:txEl>
                                              <p:pRg st="3" end="3"/>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2000"/>
                                  </p:stCondLst>
                                  <p:iterate type="lt">
                                    <p:tmPct val="10000"/>
                                  </p:iterate>
                                  <p:childTnLst>
                                    <p:set>
                                      <p:cBhvr>
                                        <p:cTn id="19" dur="1" fill="hold">
                                          <p:stCondLst>
                                            <p:cond delay="0"/>
                                          </p:stCondLst>
                                        </p:cTn>
                                        <p:tgtEl>
                                          <p:spTgt spid="3">
                                            <p:txEl>
                                              <p:pRg st="4" end="4"/>
                                            </p:txEl>
                                          </p:spTgt>
                                        </p:tgtEl>
                                        <p:attrNameLst>
                                          <p:attrName>style.visibility</p:attrName>
                                        </p:attrNameLst>
                                      </p:cBhvr>
                                      <p:to>
                                        <p:strVal val="visible"/>
                                      </p:to>
                                    </p:set>
                                    <p:animEffect transition="in" filter="fade">
                                      <p:cBhvr>
                                        <p:cTn id="20" dur="4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D9E692-8ACE-F0E6-45C4-1BD62CDE6C30}"/>
            </a:ext>
          </a:extLst>
        </p:cNvPr>
        <p:cNvGrpSpPr/>
        <p:nvPr/>
      </p:nvGrpSpPr>
      <p:grpSpPr>
        <a:xfrm>
          <a:off x="0" y="0"/>
          <a:ext cx="0" cy="0"/>
          <a:chOff x="0" y="0"/>
          <a:chExt cx="0" cy="0"/>
        </a:xfrm>
      </p:grpSpPr>
      <p:sp>
        <p:nvSpPr>
          <p:cNvPr id="14" name="Rectangle 13">
            <a:extLst>
              <a:ext uri="{FF2B5EF4-FFF2-40B4-BE49-F238E27FC236}">
                <a16:creationId xmlns:a16="http://schemas.microsoft.com/office/drawing/2014/main" id="{1780154A-1458-C304-8898-29FA970ECBDB}"/>
              </a:ext>
            </a:extLst>
          </p:cNvPr>
          <p:cNvSpPr/>
          <p:nvPr/>
        </p:nvSpPr>
        <p:spPr>
          <a:xfrm>
            <a:off x="3487314" y="0"/>
            <a:ext cx="243551" cy="59943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FF3F2"/>
              </a:solidFill>
              <a:effectLst/>
              <a:uLnTx/>
              <a:uFillTx/>
              <a:latin typeface="Proxima Nova A Light"/>
              <a:ea typeface="+mn-ea"/>
              <a:cs typeface="+mn-cs"/>
            </a:endParaRPr>
          </a:p>
        </p:txBody>
      </p:sp>
      <p:pic>
        <p:nvPicPr>
          <p:cNvPr id="35" name="Picture 34" descr="A picture containing icon&#10;&#10;Description automatically generated">
            <a:extLst>
              <a:ext uri="{FF2B5EF4-FFF2-40B4-BE49-F238E27FC236}">
                <a16:creationId xmlns:a16="http://schemas.microsoft.com/office/drawing/2014/main" id="{A2F1CFB9-F2F8-9BBC-992D-384A3EE8367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7231" y="6159925"/>
            <a:ext cx="1371599" cy="548640"/>
          </a:xfrm>
          <a:prstGeom prst="rect">
            <a:avLst/>
          </a:prstGeom>
        </p:spPr>
      </p:pic>
      <p:graphicFrame>
        <p:nvGraphicFramePr>
          <p:cNvPr id="3" name="Table 2">
            <a:extLst>
              <a:ext uri="{FF2B5EF4-FFF2-40B4-BE49-F238E27FC236}">
                <a16:creationId xmlns:a16="http://schemas.microsoft.com/office/drawing/2014/main" id="{23A4A98C-E30A-BC30-EA65-49A05BC3FF21}"/>
              </a:ext>
            </a:extLst>
          </p:cNvPr>
          <p:cNvGraphicFramePr>
            <a:graphicFrameLocks noGrp="1"/>
          </p:cNvGraphicFramePr>
          <p:nvPr/>
        </p:nvGraphicFramePr>
        <p:xfrm>
          <a:off x="5285684" y="339365"/>
          <a:ext cx="4936623" cy="3472624"/>
        </p:xfrm>
        <a:graphic>
          <a:graphicData uri="http://schemas.openxmlformats.org/drawingml/2006/table">
            <a:tbl>
              <a:tblPr/>
              <a:tblGrid>
                <a:gridCol w="1972955">
                  <a:extLst>
                    <a:ext uri="{9D8B030D-6E8A-4147-A177-3AD203B41FA5}">
                      <a16:colId xmlns:a16="http://schemas.microsoft.com/office/drawing/2014/main" val="3657725083"/>
                    </a:ext>
                  </a:extLst>
                </a:gridCol>
                <a:gridCol w="1568501">
                  <a:extLst>
                    <a:ext uri="{9D8B030D-6E8A-4147-A177-3AD203B41FA5}">
                      <a16:colId xmlns:a16="http://schemas.microsoft.com/office/drawing/2014/main" val="4057841797"/>
                    </a:ext>
                  </a:extLst>
                </a:gridCol>
                <a:gridCol w="1395167">
                  <a:extLst>
                    <a:ext uri="{9D8B030D-6E8A-4147-A177-3AD203B41FA5}">
                      <a16:colId xmlns:a16="http://schemas.microsoft.com/office/drawing/2014/main" val="3209758059"/>
                    </a:ext>
                  </a:extLst>
                </a:gridCol>
              </a:tblGrid>
              <a:tr h="911656">
                <a:tc>
                  <a:txBody>
                    <a:bodyPr/>
                    <a:lstStyle/>
                    <a:p>
                      <a:pPr algn="ctr" fontAlgn="b"/>
                      <a:r>
                        <a:rPr lang="en-US" sz="1600" b="1" i="0" u="none" strike="noStrike" dirty="0">
                          <a:solidFill>
                            <a:srgbClr val="000000"/>
                          </a:solidFill>
                          <a:effectLst/>
                          <a:latin typeface="Century Gothic" panose="020B0502020202020204" pitchFamily="34" charset="0"/>
                        </a:rPr>
                        <a:t># of students attended information session</a:t>
                      </a:r>
                    </a:p>
                  </a:txBody>
                  <a:tcPr marL="7019" marR="7019" marT="7019" marB="33693"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60000"/>
                        <a:lumOff val="40000"/>
                      </a:schemeClr>
                    </a:solidFill>
                  </a:tcPr>
                </a:tc>
                <a:tc>
                  <a:txBody>
                    <a:bodyPr/>
                    <a:lstStyle/>
                    <a:p>
                      <a:pPr algn="ctr" fontAlgn="b"/>
                      <a:r>
                        <a:rPr lang="en-US" sz="1600" b="1" i="0" u="none" strike="noStrike" dirty="0">
                          <a:solidFill>
                            <a:srgbClr val="000000"/>
                          </a:solidFill>
                          <a:effectLst/>
                          <a:latin typeface="Century Gothic" panose="020B0502020202020204" pitchFamily="34" charset="0"/>
                        </a:rPr>
                        <a:t># completed interest forms</a:t>
                      </a:r>
                    </a:p>
                  </a:txBody>
                  <a:tcPr marL="7019" marR="7019" marT="7019" marB="33693"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60000"/>
                        <a:lumOff val="40000"/>
                      </a:schemeClr>
                    </a:solidFill>
                  </a:tcPr>
                </a:tc>
                <a:tc>
                  <a:txBody>
                    <a:bodyPr/>
                    <a:lstStyle/>
                    <a:p>
                      <a:pPr algn="ctr" fontAlgn="b"/>
                      <a:r>
                        <a:rPr lang="en-US" sz="1600" b="1" i="0" u="none" strike="noStrike" dirty="0">
                          <a:solidFill>
                            <a:srgbClr val="000000"/>
                          </a:solidFill>
                          <a:effectLst/>
                          <a:latin typeface="Century Gothic" panose="020B0502020202020204" pitchFamily="34" charset="0"/>
                        </a:rPr>
                        <a:t>Student interest </a:t>
                      </a:r>
                    </a:p>
                  </a:txBody>
                  <a:tcPr marL="7019" marR="7019" marT="7019" marB="33693"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60000"/>
                        <a:lumOff val="40000"/>
                      </a:schemeClr>
                    </a:solidFill>
                  </a:tcPr>
                </a:tc>
                <a:extLst>
                  <a:ext uri="{0D108BD9-81ED-4DB2-BD59-A6C34878D82A}">
                    <a16:rowId xmlns:a16="http://schemas.microsoft.com/office/drawing/2014/main" val="3291242768"/>
                  </a:ext>
                </a:extLst>
              </a:tr>
              <a:tr h="260330">
                <a:tc>
                  <a:txBody>
                    <a:bodyPr/>
                    <a:lstStyle/>
                    <a:p>
                      <a:pPr algn="ctr" fontAlgn="b"/>
                      <a:r>
                        <a:rPr lang="en-US" sz="1600" b="0" i="0" u="none" strike="noStrike" dirty="0">
                          <a:solidFill>
                            <a:schemeClr val="tx1"/>
                          </a:solidFill>
                          <a:effectLst/>
                          <a:latin typeface="Century Gothic" panose="020B0502020202020204" pitchFamily="34" charset="0"/>
                        </a:rPr>
                        <a:t>129</a:t>
                      </a:r>
                    </a:p>
                  </a:txBody>
                  <a:tcPr marL="7019" marR="7019" marT="7019" marB="33693"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600" b="0" i="0" u="none" strike="noStrike" dirty="0">
                          <a:solidFill>
                            <a:schemeClr val="tx1"/>
                          </a:solidFill>
                          <a:effectLst/>
                          <a:latin typeface="Century Gothic" panose="020B0502020202020204" pitchFamily="34" charset="0"/>
                        </a:rPr>
                        <a:t>93</a:t>
                      </a:r>
                    </a:p>
                  </a:txBody>
                  <a:tcPr marL="7019" marR="7019" marT="7019" marB="33693"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600" b="0" i="0" u="none" strike="noStrike" dirty="0">
                          <a:solidFill>
                            <a:schemeClr val="tx1"/>
                          </a:solidFill>
                          <a:effectLst/>
                          <a:latin typeface="Century Gothic" panose="020B0502020202020204" pitchFamily="34" charset="0"/>
                        </a:rPr>
                        <a:t>72%</a:t>
                      </a:r>
                    </a:p>
                  </a:txBody>
                  <a:tcPr marL="7019" marR="7019" marT="7019" marB="33693"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64329336"/>
                  </a:ext>
                </a:extLst>
              </a:tr>
              <a:tr h="267005">
                <a:tc>
                  <a:txBody>
                    <a:bodyPr/>
                    <a:lstStyle/>
                    <a:p>
                      <a:pPr algn="ctr" fontAlgn="b"/>
                      <a:r>
                        <a:rPr lang="en-US" sz="1600" b="0" i="0" u="none" strike="noStrike" dirty="0">
                          <a:solidFill>
                            <a:schemeClr val="tx1"/>
                          </a:solidFill>
                          <a:effectLst/>
                          <a:latin typeface="Century Gothic" panose="020B0502020202020204" pitchFamily="34" charset="0"/>
                        </a:rPr>
                        <a:t>55</a:t>
                      </a:r>
                    </a:p>
                  </a:txBody>
                  <a:tcPr marL="7019" marR="7019" marT="7019" marB="33693"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600" b="0" i="0" u="none" strike="noStrike" dirty="0">
                          <a:solidFill>
                            <a:schemeClr val="tx1"/>
                          </a:solidFill>
                          <a:effectLst/>
                          <a:latin typeface="Century Gothic" panose="020B0502020202020204" pitchFamily="34" charset="0"/>
                        </a:rPr>
                        <a:t>25</a:t>
                      </a:r>
                    </a:p>
                  </a:txBody>
                  <a:tcPr marL="7019" marR="7019" marT="7019" marB="33693"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600" b="0" i="0" u="none" strike="noStrike" dirty="0">
                          <a:solidFill>
                            <a:schemeClr val="tx1"/>
                          </a:solidFill>
                          <a:effectLst/>
                          <a:latin typeface="Century Gothic" panose="020B0502020202020204" pitchFamily="34" charset="0"/>
                        </a:rPr>
                        <a:t>45%</a:t>
                      </a:r>
                    </a:p>
                  </a:txBody>
                  <a:tcPr marL="7019" marR="7019" marT="7019" marB="33693"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090785445"/>
                  </a:ext>
                </a:extLst>
              </a:tr>
              <a:tr h="255310">
                <a:tc>
                  <a:txBody>
                    <a:bodyPr/>
                    <a:lstStyle/>
                    <a:p>
                      <a:pPr algn="ctr" fontAlgn="b"/>
                      <a:r>
                        <a:rPr lang="en-US" sz="1600" b="0" i="0" u="none" strike="noStrike" dirty="0">
                          <a:solidFill>
                            <a:schemeClr val="tx1"/>
                          </a:solidFill>
                          <a:effectLst/>
                          <a:latin typeface="Century Gothic" panose="020B0502020202020204" pitchFamily="34" charset="0"/>
                        </a:rPr>
                        <a:t>40</a:t>
                      </a:r>
                    </a:p>
                  </a:txBody>
                  <a:tcPr marL="7019" marR="7019" marT="7019" marB="33693"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600" b="0" i="0" u="none" strike="noStrike" dirty="0">
                          <a:solidFill>
                            <a:schemeClr val="tx1"/>
                          </a:solidFill>
                          <a:effectLst/>
                          <a:latin typeface="Century Gothic" panose="020B0502020202020204" pitchFamily="34" charset="0"/>
                        </a:rPr>
                        <a:t>29</a:t>
                      </a:r>
                    </a:p>
                  </a:txBody>
                  <a:tcPr marL="7019" marR="7019" marT="7019" marB="33693"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600" b="0" i="0" u="none" strike="noStrike" dirty="0">
                          <a:solidFill>
                            <a:schemeClr val="tx1"/>
                          </a:solidFill>
                          <a:effectLst/>
                          <a:latin typeface="Century Gothic" panose="020B0502020202020204" pitchFamily="34" charset="0"/>
                        </a:rPr>
                        <a:t>73%</a:t>
                      </a:r>
                    </a:p>
                  </a:txBody>
                  <a:tcPr marL="7019" marR="7019" marT="7019" marB="33693"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268323118"/>
                  </a:ext>
                </a:extLst>
              </a:tr>
              <a:tr h="282363">
                <a:tc>
                  <a:txBody>
                    <a:bodyPr/>
                    <a:lstStyle/>
                    <a:p>
                      <a:pPr algn="ctr" fontAlgn="b"/>
                      <a:r>
                        <a:rPr lang="en-US" sz="1600" b="0" i="0" u="none" strike="noStrike" dirty="0">
                          <a:solidFill>
                            <a:schemeClr val="tx1"/>
                          </a:solidFill>
                          <a:effectLst/>
                          <a:latin typeface="Century Gothic" panose="020B0502020202020204" pitchFamily="34" charset="0"/>
                        </a:rPr>
                        <a:t>126</a:t>
                      </a:r>
                    </a:p>
                  </a:txBody>
                  <a:tcPr marL="7019" marR="7019" marT="7019" marB="33693"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600" b="0" i="0" u="none" strike="noStrike" dirty="0">
                          <a:solidFill>
                            <a:schemeClr val="tx1"/>
                          </a:solidFill>
                          <a:effectLst/>
                          <a:latin typeface="Century Gothic" panose="020B0502020202020204" pitchFamily="34" charset="0"/>
                        </a:rPr>
                        <a:t>38</a:t>
                      </a:r>
                    </a:p>
                  </a:txBody>
                  <a:tcPr marL="7019" marR="7019" marT="7019" marB="33693"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600" b="0" i="0" u="none" strike="noStrike" dirty="0">
                          <a:solidFill>
                            <a:schemeClr val="tx1"/>
                          </a:solidFill>
                          <a:effectLst/>
                          <a:latin typeface="Century Gothic" panose="020B0502020202020204" pitchFamily="34" charset="0"/>
                        </a:rPr>
                        <a:t>30%</a:t>
                      </a:r>
                    </a:p>
                  </a:txBody>
                  <a:tcPr marL="7019" marR="7019" marT="7019" marB="33693"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209932841"/>
                  </a:ext>
                </a:extLst>
              </a:tr>
              <a:tr h="233481">
                <a:tc>
                  <a:txBody>
                    <a:bodyPr/>
                    <a:lstStyle/>
                    <a:p>
                      <a:pPr algn="ctr" fontAlgn="b"/>
                      <a:r>
                        <a:rPr lang="en-US" sz="1600" b="0" i="0" u="none" strike="noStrike" dirty="0">
                          <a:solidFill>
                            <a:schemeClr val="tx1"/>
                          </a:solidFill>
                          <a:effectLst/>
                          <a:latin typeface="Century Gothic" panose="020B0502020202020204" pitchFamily="34" charset="0"/>
                        </a:rPr>
                        <a:t>30</a:t>
                      </a:r>
                    </a:p>
                  </a:txBody>
                  <a:tcPr marL="7019" marR="7019" marT="7019" marB="33693"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600" b="0" i="0" u="none" strike="noStrike">
                          <a:solidFill>
                            <a:schemeClr val="tx1"/>
                          </a:solidFill>
                          <a:effectLst/>
                          <a:latin typeface="Century Gothic" panose="020B0502020202020204" pitchFamily="34" charset="0"/>
                        </a:rPr>
                        <a:t>7</a:t>
                      </a:r>
                    </a:p>
                  </a:txBody>
                  <a:tcPr marL="7019" marR="7019" marT="7019" marB="33693"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600" b="0" i="0" u="none" strike="noStrike" dirty="0">
                          <a:solidFill>
                            <a:schemeClr val="tx1"/>
                          </a:solidFill>
                          <a:effectLst/>
                          <a:latin typeface="Century Gothic" panose="020B0502020202020204" pitchFamily="34" charset="0"/>
                        </a:rPr>
                        <a:t>23%</a:t>
                      </a:r>
                    </a:p>
                  </a:txBody>
                  <a:tcPr marL="7019" marR="7019" marT="7019" marB="33693"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424757421"/>
                  </a:ext>
                </a:extLst>
              </a:tr>
              <a:tr h="212880">
                <a:tc>
                  <a:txBody>
                    <a:bodyPr/>
                    <a:lstStyle/>
                    <a:p>
                      <a:pPr algn="ctr" fontAlgn="b"/>
                      <a:r>
                        <a:rPr lang="en-US" sz="1600" b="0" i="0" u="none" strike="noStrike" dirty="0">
                          <a:solidFill>
                            <a:schemeClr val="tx1"/>
                          </a:solidFill>
                          <a:effectLst/>
                          <a:latin typeface="Century Gothic" panose="020B0502020202020204" pitchFamily="34" charset="0"/>
                        </a:rPr>
                        <a:t>60</a:t>
                      </a:r>
                    </a:p>
                  </a:txBody>
                  <a:tcPr marL="7019" marR="7019" marT="7019" marB="33693"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600" b="0" i="0" u="none" strike="noStrike">
                          <a:solidFill>
                            <a:schemeClr val="tx1"/>
                          </a:solidFill>
                          <a:effectLst/>
                          <a:latin typeface="Century Gothic" panose="020B0502020202020204" pitchFamily="34" charset="0"/>
                        </a:rPr>
                        <a:t>43</a:t>
                      </a:r>
                    </a:p>
                  </a:txBody>
                  <a:tcPr marL="7019" marR="7019" marT="7019" marB="33693"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600" b="0" i="0" u="none" strike="noStrike" dirty="0">
                          <a:solidFill>
                            <a:schemeClr val="tx1"/>
                          </a:solidFill>
                          <a:effectLst/>
                          <a:latin typeface="Century Gothic" panose="020B0502020202020204" pitchFamily="34" charset="0"/>
                        </a:rPr>
                        <a:t>72%</a:t>
                      </a:r>
                    </a:p>
                  </a:txBody>
                  <a:tcPr marL="7019" marR="7019" marT="7019" marB="33693"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759405816"/>
                  </a:ext>
                </a:extLst>
              </a:tr>
              <a:tr h="211132">
                <a:tc>
                  <a:txBody>
                    <a:bodyPr/>
                    <a:lstStyle/>
                    <a:p>
                      <a:pPr algn="ctr" fontAlgn="b"/>
                      <a:r>
                        <a:rPr lang="en-US" sz="1600" b="0" i="0" u="none" strike="noStrike" dirty="0">
                          <a:solidFill>
                            <a:schemeClr val="tx1"/>
                          </a:solidFill>
                          <a:effectLst/>
                          <a:latin typeface="Century Gothic" panose="020B0502020202020204" pitchFamily="34" charset="0"/>
                        </a:rPr>
                        <a:t>77</a:t>
                      </a:r>
                    </a:p>
                  </a:txBody>
                  <a:tcPr marL="7019" marR="7019" marT="7019" marB="33693"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600" b="0" i="0" u="none" strike="noStrike">
                          <a:solidFill>
                            <a:schemeClr val="tx1"/>
                          </a:solidFill>
                          <a:effectLst/>
                          <a:latin typeface="Century Gothic" panose="020B0502020202020204" pitchFamily="34" charset="0"/>
                        </a:rPr>
                        <a:t>49</a:t>
                      </a:r>
                    </a:p>
                  </a:txBody>
                  <a:tcPr marL="7019" marR="7019" marT="7019" marB="33693"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600" b="0" i="0" u="none" strike="noStrike" dirty="0">
                          <a:solidFill>
                            <a:schemeClr val="tx1"/>
                          </a:solidFill>
                          <a:effectLst/>
                          <a:latin typeface="Century Gothic" panose="020B0502020202020204" pitchFamily="34" charset="0"/>
                        </a:rPr>
                        <a:t>64%</a:t>
                      </a:r>
                    </a:p>
                  </a:txBody>
                  <a:tcPr marL="7019" marR="7019" marT="7019" marB="33693"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715404351"/>
                  </a:ext>
                </a:extLst>
              </a:tr>
              <a:tr h="247091">
                <a:tc>
                  <a:txBody>
                    <a:bodyPr/>
                    <a:lstStyle/>
                    <a:p>
                      <a:pPr algn="ctr" fontAlgn="b"/>
                      <a:r>
                        <a:rPr lang="en-US" sz="1600" b="0" i="0" u="none" strike="noStrike" dirty="0">
                          <a:solidFill>
                            <a:schemeClr val="tx1"/>
                          </a:solidFill>
                          <a:effectLst/>
                          <a:latin typeface="Century Gothic" panose="020B0502020202020204" pitchFamily="34" charset="0"/>
                        </a:rPr>
                        <a:t>51</a:t>
                      </a:r>
                    </a:p>
                  </a:txBody>
                  <a:tcPr marL="7019" marR="7019" marT="7019" marB="33693"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600" b="0" i="0" u="none" strike="noStrike" dirty="0">
                          <a:solidFill>
                            <a:schemeClr val="tx1"/>
                          </a:solidFill>
                          <a:effectLst/>
                          <a:latin typeface="Century Gothic" panose="020B0502020202020204" pitchFamily="34" charset="0"/>
                        </a:rPr>
                        <a:t>42</a:t>
                      </a:r>
                    </a:p>
                  </a:txBody>
                  <a:tcPr marL="7019" marR="7019" marT="7019" marB="33693"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600" b="0" i="0" u="none" strike="noStrike" dirty="0">
                          <a:solidFill>
                            <a:schemeClr val="tx1"/>
                          </a:solidFill>
                          <a:effectLst/>
                          <a:latin typeface="Century Gothic" panose="020B0502020202020204" pitchFamily="34" charset="0"/>
                        </a:rPr>
                        <a:t>82%</a:t>
                      </a:r>
                    </a:p>
                  </a:txBody>
                  <a:tcPr marL="7019" marR="7019" marT="7019" marB="33693"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502035425"/>
                  </a:ext>
                </a:extLst>
              </a:tr>
              <a:tr h="255310">
                <a:tc>
                  <a:txBody>
                    <a:bodyPr/>
                    <a:lstStyle/>
                    <a:p>
                      <a:pPr algn="ctr" fontAlgn="b"/>
                      <a:r>
                        <a:rPr lang="en-US" sz="1600" b="0" i="0" u="none" strike="noStrike" dirty="0">
                          <a:solidFill>
                            <a:schemeClr val="tx1"/>
                          </a:solidFill>
                          <a:effectLst/>
                          <a:latin typeface="Century Gothic" panose="020B0502020202020204" pitchFamily="34" charset="0"/>
                        </a:rPr>
                        <a:t>50</a:t>
                      </a:r>
                    </a:p>
                  </a:txBody>
                  <a:tcPr marL="7019" marR="7019" marT="7019" marB="33693"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600" b="0" i="0" u="none" strike="noStrike">
                          <a:solidFill>
                            <a:schemeClr val="tx1"/>
                          </a:solidFill>
                          <a:effectLst/>
                          <a:latin typeface="Century Gothic" panose="020B0502020202020204" pitchFamily="34" charset="0"/>
                        </a:rPr>
                        <a:t>23</a:t>
                      </a:r>
                    </a:p>
                  </a:txBody>
                  <a:tcPr marL="7019" marR="7019" marT="7019" marB="33693"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600" b="0" i="0" u="none" strike="noStrike" dirty="0">
                          <a:solidFill>
                            <a:schemeClr val="tx1"/>
                          </a:solidFill>
                          <a:effectLst/>
                          <a:latin typeface="Century Gothic" panose="020B0502020202020204" pitchFamily="34" charset="0"/>
                        </a:rPr>
                        <a:t>46%</a:t>
                      </a:r>
                    </a:p>
                  </a:txBody>
                  <a:tcPr marL="7019" marR="7019" marT="7019" marB="33693"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002104851"/>
                  </a:ext>
                </a:extLst>
              </a:tr>
            </a:tbl>
          </a:graphicData>
        </a:graphic>
      </p:graphicFrame>
      <p:pic>
        <p:nvPicPr>
          <p:cNvPr id="8" name="Picture 7" descr="A person standing in front of a projection screen&#10;&#10;Description automatically generated">
            <a:extLst>
              <a:ext uri="{FF2B5EF4-FFF2-40B4-BE49-F238E27FC236}">
                <a16:creationId xmlns:a16="http://schemas.microsoft.com/office/drawing/2014/main" id="{47027E65-5BE9-6F2F-9185-362F2D49ED19}"/>
              </a:ext>
            </a:extLst>
          </p:cNvPr>
          <p:cNvPicPr>
            <a:picLocks noChangeAspect="1"/>
          </p:cNvPicPr>
          <p:nvPr/>
        </p:nvPicPr>
        <p:blipFill>
          <a:blip r:embed="rId3">
            <a:extLst>
              <a:ext uri="{28A0092B-C50C-407E-A947-70E740481C1C}">
                <a14:useLocalDpi xmlns:a14="http://schemas.microsoft.com/office/drawing/2010/main" val="0"/>
              </a:ext>
            </a:extLst>
          </a:blip>
          <a:srcRect l="14962" r="24383"/>
          <a:stretch/>
        </p:blipFill>
        <p:spPr>
          <a:xfrm>
            <a:off x="4193796" y="4227104"/>
            <a:ext cx="2828041" cy="2412011"/>
          </a:xfrm>
          <a:prstGeom prst="rect">
            <a:avLst/>
          </a:prstGeom>
        </p:spPr>
      </p:pic>
      <p:pic>
        <p:nvPicPr>
          <p:cNvPr id="10" name="Picture 9" descr="A person pointing at a screen&#10;&#10;Description automatically generated">
            <a:extLst>
              <a:ext uri="{FF2B5EF4-FFF2-40B4-BE49-F238E27FC236}">
                <a16:creationId xmlns:a16="http://schemas.microsoft.com/office/drawing/2014/main" id="{DF17CE1F-008A-B09F-67F4-D6E99849789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20446" y="4407944"/>
            <a:ext cx="3075495" cy="2050330"/>
          </a:xfrm>
          <a:prstGeom prst="rect">
            <a:avLst/>
          </a:prstGeom>
        </p:spPr>
      </p:pic>
      <p:pic>
        <p:nvPicPr>
          <p:cNvPr id="12" name="Picture 11" descr="A group of people in a classroom&#10;&#10;Description automatically generated">
            <a:extLst>
              <a:ext uri="{FF2B5EF4-FFF2-40B4-BE49-F238E27FC236}">
                <a16:creationId xmlns:a16="http://schemas.microsoft.com/office/drawing/2014/main" id="{630C8314-FC53-1B6B-EA6B-A6AB52204B1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950" y="3921395"/>
            <a:ext cx="3340553" cy="2227035"/>
          </a:xfrm>
          <a:prstGeom prst="rect">
            <a:avLst/>
          </a:prstGeom>
        </p:spPr>
      </p:pic>
      <p:sp>
        <p:nvSpPr>
          <p:cNvPr id="4" name="TextBox 3">
            <a:extLst>
              <a:ext uri="{FF2B5EF4-FFF2-40B4-BE49-F238E27FC236}">
                <a16:creationId xmlns:a16="http://schemas.microsoft.com/office/drawing/2014/main" id="{44F336E1-5F60-6D8D-4A51-CF02DD83499A}"/>
              </a:ext>
            </a:extLst>
          </p:cNvPr>
          <p:cNvSpPr txBox="1"/>
          <p:nvPr/>
        </p:nvSpPr>
        <p:spPr>
          <a:xfrm>
            <a:off x="511277" y="339365"/>
            <a:ext cx="2595717" cy="3416320"/>
          </a:xfrm>
          <a:prstGeom prst="rect">
            <a:avLst/>
          </a:prstGeom>
          <a:noFill/>
          <a:ln w="22225">
            <a:solidFill>
              <a:schemeClr val="accent1"/>
            </a:solidFill>
          </a:ln>
        </p:spPr>
        <p:txBody>
          <a:bodyPr wrap="square" rtlCol="0">
            <a:spAutoFit/>
          </a:bodyPr>
          <a:lstStyle/>
          <a:p>
            <a:r>
              <a:rPr lang="en-US" dirty="0"/>
              <a:t>Who is planning on going to college?</a:t>
            </a:r>
          </a:p>
          <a:p>
            <a:endParaRPr lang="en-US" dirty="0"/>
          </a:p>
          <a:p>
            <a:r>
              <a:rPr lang="en-US" dirty="0"/>
              <a:t>Explain AB 1705 and current math situation at community colleges.</a:t>
            </a:r>
          </a:p>
          <a:p>
            <a:endParaRPr lang="en-US" dirty="0"/>
          </a:p>
          <a:p>
            <a:r>
              <a:rPr lang="en-US" dirty="0"/>
              <a:t>Talk about specific math course they will need in college.</a:t>
            </a:r>
          </a:p>
          <a:p>
            <a:endParaRPr lang="en-US" dirty="0"/>
          </a:p>
          <a:p>
            <a:r>
              <a:rPr lang="en-US" dirty="0"/>
              <a:t>Do it now or do it later.</a:t>
            </a:r>
          </a:p>
        </p:txBody>
      </p:sp>
    </p:spTree>
    <p:extLst>
      <p:ext uri="{BB962C8B-B14F-4D97-AF65-F5344CB8AC3E}">
        <p14:creationId xmlns:p14="http://schemas.microsoft.com/office/powerpoint/2010/main" val="86896132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77FA1C-5BFF-C778-BB8B-E0762AE76A0E}"/>
            </a:ext>
          </a:extLst>
        </p:cNvPr>
        <p:cNvGrpSpPr/>
        <p:nvPr/>
      </p:nvGrpSpPr>
      <p:grpSpPr>
        <a:xfrm>
          <a:off x="0" y="0"/>
          <a:ext cx="0" cy="0"/>
          <a:chOff x="0" y="0"/>
          <a:chExt cx="0" cy="0"/>
        </a:xfrm>
      </p:grpSpPr>
      <p:sp>
        <p:nvSpPr>
          <p:cNvPr id="9" name="Rectangle 8">
            <a:extLst>
              <a:ext uri="{FF2B5EF4-FFF2-40B4-BE49-F238E27FC236}">
                <a16:creationId xmlns:a16="http://schemas.microsoft.com/office/drawing/2014/main" id="{335E0B4E-9ABD-C311-C8EF-357D6E0B9CB0}"/>
              </a:ext>
            </a:extLst>
          </p:cNvPr>
          <p:cNvSpPr/>
          <p:nvPr/>
        </p:nvSpPr>
        <p:spPr>
          <a:xfrm rot="16200000">
            <a:off x="3675772" y="-2517199"/>
            <a:ext cx="228600" cy="648270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626FA60B-44D9-3758-9658-D0F76070628A}"/>
              </a:ext>
            </a:extLst>
          </p:cNvPr>
          <p:cNvSpPr/>
          <p:nvPr/>
        </p:nvSpPr>
        <p:spPr>
          <a:xfrm rot="16200000">
            <a:off x="5981701" y="611484"/>
            <a:ext cx="228600" cy="109728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picture containing icon&#10;&#10;Description automatically generated">
            <a:extLst>
              <a:ext uri="{FF2B5EF4-FFF2-40B4-BE49-F238E27FC236}">
                <a16:creationId xmlns:a16="http://schemas.microsoft.com/office/drawing/2014/main" id="{9AA21BD0-1CB3-8595-4422-46E7F127E50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6744" y="6226663"/>
            <a:ext cx="1415411" cy="566165"/>
          </a:xfrm>
          <a:prstGeom prst="rect">
            <a:avLst/>
          </a:prstGeom>
        </p:spPr>
      </p:pic>
      <p:sp>
        <p:nvSpPr>
          <p:cNvPr id="4" name="TextBox 3">
            <a:extLst>
              <a:ext uri="{FF2B5EF4-FFF2-40B4-BE49-F238E27FC236}">
                <a16:creationId xmlns:a16="http://schemas.microsoft.com/office/drawing/2014/main" id="{EFF11D1E-146F-FA19-3B6F-44E066473F75}"/>
              </a:ext>
            </a:extLst>
          </p:cNvPr>
          <p:cNvSpPr txBox="1"/>
          <p:nvPr/>
        </p:nvSpPr>
        <p:spPr>
          <a:xfrm>
            <a:off x="609601" y="838453"/>
            <a:ext cx="6779342" cy="4955203"/>
          </a:xfrm>
          <a:prstGeom prst="rect">
            <a:avLst/>
          </a:prstGeom>
          <a:noFill/>
        </p:spPr>
        <p:txBody>
          <a:bodyPr wrap="square" lIns="91440" tIns="45720" rIns="91440" bIns="45720" rtlCol="0" anchor="t">
            <a:spAutoFit/>
          </a:bodyPr>
          <a:lstStyle/>
          <a:p>
            <a:r>
              <a:rPr lang="en-US" sz="3600" dirty="0">
                <a:solidFill>
                  <a:srgbClr val="51B5B5"/>
                </a:solidFill>
                <a:latin typeface="Century Gothic"/>
                <a:ea typeface="Lato"/>
                <a:cs typeface="Lato"/>
              </a:rPr>
              <a:t>Student Selection – </a:t>
            </a:r>
          </a:p>
          <a:p>
            <a:r>
              <a:rPr lang="en-US" sz="3600" dirty="0">
                <a:solidFill>
                  <a:srgbClr val="51B5B5"/>
                </a:solidFill>
                <a:latin typeface="Century Gothic"/>
                <a:ea typeface="Lato"/>
                <a:cs typeface="Lato"/>
              </a:rPr>
              <a:t>Checks &amp; Balances</a:t>
            </a:r>
          </a:p>
          <a:p>
            <a:pPr marL="285750" indent="-285750">
              <a:buFont typeface="Arial" panose="020B0604020202020204" pitchFamily="34" charset="0"/>
              <a:buChar char="•"/>
            </a:pPr>
            <a:endParaRPr lang="en-US" sz="1400" dirty="0">
              <a:latin typeface="Century Gothic"/>
              <a:ea typeface="Lato" panose="020F0502020204030203" pitchFamily="34" charset="0"/>
              <a:cs typeface="Lato" panose="020F0502020204030203" pitchFamily="34" charset="0"/>
            </a:endParaRPr>
          </a:p>
          <a:p>
            <a:pPr marL="342900" indent="-342900">
              <a:buFont typeface="+mj-lt"/>
              <a:buAutoNum type="arabicPeriod"/>
            </a:pPr>
            <a:r>
              <a:rPr lang="en-US" sz="3600" dirty="0">
                <a:latin typeface="Century Gothic"/>
                <a:ea typeface="Lato" panose="020F0502020204030203" pitchFamily="34" charset="0"/>
                <a:cs typeface="Lato" panose="020F0502020204030203" pitchFamily="34" charset="0"/>
              </a:rPr>
              <a:t>Student Criteria</a:t>
            </a:r>
          </a:p>
          <a:p>
            <a:pPr marL="342900" indent="-342900">
              <a:buFont typeface="+mj-lt"/>
              <a:buAutoNum type="arabicPeriod"/>
            </a:pPr>
            <a:r>
              <a:rPr lang="en-US" sz="3600" dirty="0">
                <a:latin typeface="Century Gothic"/>
                <a:ea typeface="Lato" panose="020F0502020204030203" pitchFamily="34" charset="0"/>
                <a:cs typeface="Lato" panose="020F0502020204030203" pitchFamily="34" charset="0"/>
              </a:rPr>
              <a:t>Student Information Session</a:t>
            </a:r>
          </a:p>
          <a:p>
            <a:pPr marL="342900" indent="-342900">
              <a:buFont typeface="+mj-lt"/>
              <a:buAutoNum type="arabicPeriod"/>
            </a:pPr>
            <a:r>
              <a:rPr lang="en-US" sz="3600" dirty="0">
                <a:latin typeface="Century Gothic"/>
                <a:ea typeface="Lato" panose="020F0502020204030203" pitchFamily="34" charset="0"/>
                <a:cs typeface="Lato" panose="020F0502020204030203" pitchFamily="34" charset="0"/>
              </a:rPr>
              <a:t>Student Interest Form</a:t>
            </a:r>
          </a:p>
          <a:p>
            <a:pPr marL="342900" indent="-342900">
              <a:buFont typeface="+mj-lt"/>
              <a:buAutoNum type="arabicPeriod"/>
            </a:pPr>
            <a:r>
              <a:rPr lang="en-US" sz="3600" dirty="0">
                <a:latin typeface="Century Gothic"/>
                <a:ea typeface="Lato" panose="020F0502020204030203" pitchFamily="34" charset="0"/>
                <a:cs typeface="Lato" panose="020F0502020204030203" pitchFamily="34" charset="0"/>
              </a:rPr>
              <a:t>Math Teacher Feedback</a:t>
            </a:r>
          </a:p>
          <a:p>
            <a:pPr marL="342900" indent="-342900">
              <a:buFont typeface="+mj-lt"/>
              <a:buAutoNum type="arabicPeriod"/>
            </a:pPr>
            <a:r>
              <a:rPr lang="en-US" sz="3600" dirty="0">
                <a:latin typeface="Century Gothic"/>
                <a:ea typeface="Lato" panose="020F0502020204030203" pitchFamily="34" charset="0"/>
                <a:cs typeface="Lato" panose="020F0502020204030203" pitchFamily="34" charset="0"/>
              </a:rPr>
              <a:t>Counselor Advising for Final Placement in Course</a:t>
            </a:r>
          </a:p>
          <a:p>
            <a:pPr marL="285750" indent="-285750">
              <a:buFont typeface="Arial" panose="020B0604020202020204" pitchFamily="34" charset="0"/>
              <a:buChar char="•"/>
            </a:pPr>
            <a:endParaRPr lang="en-US" sz="1400" dirty="0">
              <a:latin typeface="Century Gothic"/>
              <a:ea typeface="Lato" panose="020F0502020204030203" pitchFamily="34" charset="0"/>
              <a:cs typeface="Lato" panose="020F0502020204030203" pitchFamily="34" charset="0"/>
            </a:endParaRPr>
          </a:p>
        </p:txBody>
      </p:sp>
      <p:pic>
        <p:nvPicPr>
          <p:cNvPr id="1026" name="Picture 2" descr="QR Code Scanner - Barcode Scan - Apps on Google Play">
            <a:extLst>
              <a:ext uri="{FF2B5EF4-FFF2-40B4-BE49-F238E27FC236}">
                <a16:creationId xmlns:a16="http://schemas.microsoft.com/office/drawing/2014/main" id="{1522821B-7ADD-4E28-6A14-E7042575408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25698" y="1784555"/>
            <a:ext cx="3994354" cy="3994354"/>
          </a:xfrm>
          <a:prstGeom prst="rect">
            <a:avLst/>
          </a:prstGeom>
          <a:noFill/>
          <a:extLst>
            <a:ext uri="{909E8E84-426E-40DD-AFC4-6F175D3DCCD1}">
              <a14:hiddenFill xmlns:a14="http://schemas.microsoft.com/office/drawing/2010/main">
                <a:solidFill>
                  <a:srgbClr val="FFFFFF"/>
                </a:solidFill>
              </a14:hiddenFill>
            </a:ext>
          </a:extLst>
        </p:spPr>
      </p:pic>
      <p:sp>
        <p:nvSpPr>
          <p:cNvPr id="6" name="Arrow: Right 5">
            <a:extLst>
              <a:ext uri="{FF2B5EF4-FFF2-40B4-BE49-F238E27FC236}">
                <a16:creationId xmlns:a16="http://schemas.microsoft.com/office/drawing/2014/main" id="{1712ECDA-782C-4196-BCE4-C44C72ED74F4}"/>
              </a:ext>
            </a:extLst>
          </p:cNvPr>
          <p:cNvSpPr/>
          <p:nvPr/>
        </p:nvSpPr>
        <p:spPr>
          <a:xfrm>
            <a:off x="5871087" y="3352261"/>
            <a:ext cx="1686233" cy="484632"/>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1767662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F81F91-670F-C086-FA79-02F9C845971C}"/>
            </a:ext>
          </a:extLst>
        </p:cNvPr>
        <p:cNvGrpSpPr/>
        <p:nvPr/>
      </p:nvGrpSpPr>
      <p:grpSpPr>
        <a:xfrm>
          <a:off x="0" y="0"/>
          <a:ext cx="0" cy="0"/>
          <a:chOff x="0" y="0"/>
          <a:chExt cx="0" cy="0"/>
        </a:xfrm>
      </p:grpSpPr>
      <p:sp>
        <p:nvSpPr>
          <p:cNvPr id="9" name="Rectangle 8">
            <a:extLst>
              <a:ext uri="{FF2B5EF4-FFF2-40B4-BE49-F238E27FC236}">
                <a16:creationId xmlns:a16="http://schemas.microsoft.com/office/drawing/2014/main" id="{BE35DF95-DF1D-45D5-4866-2B11A17FA5FB}"/>
              </a:ext>
            </a:extLst>
          </p:cNvPr>
          <p:cNvSpPr/>
          <p:nvPr/>
        </p:nvSpPr>
        <p:spPr>
          <a:xfrm rot="16200000">
            <a:off x="3675772" y="-2517199"/>
            <a:ext cx="228600" cy="648270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CCAF6455-35DE-49E1-3B2F-645FAE8F0CE4}"/>
              </a:ext>
            </a:extLst>
          </p:cNvPr>
          <p:cNvSpPr/>
          <p:nvPr/>
        </p:nvSpPr>
        <p:spPr>
          <a:xfrm rot="16200000">
            <a:off x="5981701" y="611484"/>
            <a:ext cx="228600" cy="109728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picture containing icon&#10;&#10;Description automatically generated">
            <a:extLst>
              <a:ext uri="{FF2B5EF4-FFF2-40B4-BE49-F238E27FC236}">
                <a16:creationId xmlns:a16="http://schemas.microsoft.com/office/drawing/2014/main" id="{169D19B1-560C-9C60-D8EE-9E497CF4022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6744" y="6226663"/>
            <a:ext cx="1415411" cy="566165"/>
          </a:xfrm>
          <a:prstGeom prst="rect">
            <a:avLst/>
          </a:prstGeom>
        </p:spPr>
      </p:pic>
      <p:sp>
        <p:nvSpPr>
          <p:cNvPr id="4" name="TextBox 3">
            <a:extLst>
              <a:ext uri="{FF2B5EF4-FFF2-40B4-BE49-F238E27FC236}">
                <a16:creationId xmlns:a16="http://schemas.microsoft.com/office/drawing/2014/main" id="{88A4FA31-F5D6-3E82-303A-152C5A1A11E7}"/>
              </a:ext>
            </a:extLst>
          </p:cNvPr>
          <p:cNvSpPr txBox="1"/>
          <p:nvPr/>
        </p:nvSpPr>
        <p:spPr>
          <a:xfrm>
            <a:off x="609601" y="838453"/>
            <a:ext cx="7362092" cy="4739759"/>
          </a:xfrm>
          <a:prstGeom prst="rect">
            <a:avLst/>
          </a:prstGeom>
          <a:noFill/>
        </p:spPr>
        <p:txBody>
          <a:bodyPr wrap="square" lIns="91440" tIns="45720" rIns="91440" bIns="45720" rtlCol="0" anchor="t">
            <a:spAutoFit/>
          </a:bodyPr>
          <a:lstStyle/>
          <a:p>
            <a:r>
              <a:rPr lang="en-US" sz="3600" dirty="0">
                <a:solidFill>
                  <a:srgbClr val="51B5B5"/>
                </a:solidFill>
                <a:latin typeface="Century Gothic"/>
                <a:ea typeface="Lato"/>
                <a:cs typeface="Lato"/>
              </a:rPr>
              <a:t>Student Feedback:</a:t>
            </a:r>
          </a:p>
          <a:p>
            <a:pPr marL="285750" indent="-285750">
              <a:buFont typeface="Arial" panose="020B0604020202020204" pitchFamily="34" charset="0"/>
              <a:buChar char="•"/>
            </a:pPr>
            <a:endParaRPr lang="en-US" sz="1400" dirty="0">
              <a:latin typeface="Century Gothic"/>
              <a:ea typeface="Lato" panose="020F0502020204030203" pitchFamily="34" charset="0"/>
              <a:cs typeface="Lato" panose="020F0502020204030203" pitchFamily="34" charset="0"/>
            </a:endParaRPr>
          </a:p>
          <a:p>
            <a:pPr marL="285750" indent="-285750">
              <a:buFont typeface="Arial" panose="020B0604020202020204" pitchFamily="34" charset="0"/>
              <a:buChar char="•"/>
            </a:pPr>
            <a:r>
              <a:rPr lang="en-US" dirty="0">
                <a:latin typeface="Century Gothic"/>
                <a:ea typeface="Lato" panose="020F0502020204030203" pitchFamily="34" charset="0"/>
                <a:cs typeface="Lato" panose="020F0502020204030203" pitchFamily="34" charset="0"/>
              </a:rPr>
              <a:t>“Math Bridge changed my perception on myself as a math student because I saw my strengths and weaknesses that I didn't before.” </a:t>
            </a:r>
          </a:p>
          <a:p>
            <a:pPr marL="285750" indent="-285750">
              <a:buFont typeface="Arial" panose="020B0604020202020204" pitchFamily="34" charset="0"/>
              <a:buChar char="•"/>
            </a:pPr>
            <a:endParaRPr lang="en-US" dirty="0">
              <a:latin typeface="Century Gothic"/>
              <a:ea typeface="Lato" panose="020F0502020204030203" pitchFamily="34" charset="0"/>
              <a:cs typeface="Lato" panose="020F0502020204030203" pitchFamily="34" charset="0"/>
            </a:endParaRPr>
          </a:p>
          <a:p>
            <a:pPr marL="285750" indent="-285750">
              <a:buFont typeface="Arial" panose="020B0604020202020204" pitchFamily="34" charset="0"/>
              <a:buChar char="•"/>
            </a:pPr>
            <a:r>
              <a:rPr lang="en-US" dirty="0">
                <a:latin typeface="Century Gothic"/>
                <a:ea typeface="Lato" panose="020F0502020204030203" pitchFamily="34" charset="0"/>
                <a:cs typeface="Lato" panose="020F0502020204030203" pitchFamily="34" charset="0"/>
              </a:rPr>
              <a:t>“I was able to see that I can take a rigorous course and be successful with my hard work and determination.” </a:t>
            </a:r>
          </a:p>
          <a:p>
            <a:pPr marL="285750" indent="-285750">
              <a:buFont typeface="Arial" panose="020B0604020202020204" pitchFamily="34" charset="0"/>
              <a:buChar char="•"/>
            </a:pPr>
            <a:endParaRPr lang="en-US" dirty="0">
              <a:latin typeface="Century Gothic"/>
              <a:ea typeface="Lato" panose="020F0502020204030203" pitchFamily="34" charset="0"/>
              <a:cs typeface="Lato" panose="020F0502020204030203" pitchFamily="34" charset="0"/>
            </a:endParaRPr>
          </a:p>
          <a:p>
            <a:pPr marL="285750" indent="-285750">
              <a:buFont typeface="Arial" panose="020B0604020202020204" pitchFamily="34" charset="0"/>
              <a:buChar char="•"/>
            </a:pPr>
            <a:r>
              <a:rPr lang="en-US" dirty="0">
                <a:latin typeface="Century Gothic"/>
                <a:ea typeface="Lato" panose="020F0502020204030203" pitchFamily="34" charset="0"/>
                <a:cs typeface="Lato" panose="020F0502020204030203" pitchFamily="34" charset="0"/>
              </a:rPr>
              <a:t>“It showed me that I was capable of doing so much more than what I thought. I had to focus and just analyze.” </a:t>
            </a:r>
          </a:p>
          <a:p>
            <a:pPr marL="285750" indent="-285750">
              <a:buFont typeface="Arial" panose="020B0604020202020204" pitchFamily="34" charset="0"/>
              <a:buChar char="•"/>
            </a:pPr>
            <a:endParaRPr lang="en-US" dirty="0">
              <a:latin typeface="Century Gothic"/>
              <a:ea typeface="Lato" panose="020F0502020204030203" pitchFamily="34" charset="0"/>
              <a:cs typeface="Lato" panose="020F0502020204030203" pitchFamily="34" charset="0"/>
            </a:endParaRPr>
          </a:p>
          <a:p>
            <a:pPr marL="285750" indent="-285750">
              <a:buFont typeface="Arial" panose="020B0604020202020204" pitchFamily="34" charset="0"/>
              <a:buChar char="•"/>
            </a:pPr>
            <a:r>
              <a:rPr lang="en-US" dirty="0">
                <a:latin typeface="Century Gothic"/>
                <a:ea typeface="Lato" panose="020F0502020204030203" pitchFamily="34" charset="0"/>
                <a:cs typeface="Lato" panose="020F0502020204030203" pitchFamily="34" charset="0"/>
              </a:rPr>
              <a:t>“Thank you so much for providing this course to high school students. It was a challenging course, but overall it really prepared us for future classes and get a feel of the difference between college courses and high school classes.“</a:t>
            </a:r>
          </a:p>
        </p:txBody>
      </p:sp>
      <p:pic>
        <p:nvPicPr>
          <p:cNvPr id="3074" name="Picture 2" descr="No alt text provided for this image">
            <a:extLst>
              <a:ext uri="{FF2B5EF4-FFF2-40B4-BE49-F238E27FC236}">
                <a16:creationId xmlns:a16="http://schemas.microsoft.com/office/drawing/2014/main" id="{68DAA40C-DC22-7220-3907-8FC4872E386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10811" y="609851"/>
            <a:ext cx="3671588" cy="24469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8075872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Box 17">
            <a:extLst>
              <a:ext uri="{FF2B5EF4-FFF2-40B4-BE49-F238E27FC236}">
                <a16:creationId xmlns:a16="http://schemas.microsoft.com/office/drawing/2014/main" id="{E50D8804-5737-F047-B678-67E97D3191B2}"/>
              </a:ext>
            </a:extLst>
          </p:cNvPr>
          <p:cNvSpPr txBox="1"/>
          <p:nvPr/>
        </p:nvSpPr>
        <p:spPr>
          <a:xfrm>
            <a:off x="7192327" y="6032870"/>
            <a:ext cx="4010025" cy="584775"/>
          </a:xfrm>
          <a:prstGeom prst="rect">
            <a:avLst/>
          </a:prstGeom>
          <a:noFill/>
        </p:spPr>
        <p:txBody>
          <a:bodyPr wrap="square" rtlCol="0">
            <a:spAutoFit/>
          </a:bodyPr>
          <a:lstStyle/>
          <a:p>
            <a:pPr algn="ctr"/>
            <a:r>
              <a:rPr lang="en-US" dirty="0">
                <a:latin typeface="Century Gothic" panose="020B0502020202020204" pitchFamily="34" charset="0"/>
                <a:ea typeface="Nirmala UI Semilight" panose="020B0402040204020203" pitchFamily="34" charset="0"/>
                <a:cs typeface="Nirmala UI Semilight" panose="020B0402040204020203" pitchFamily="34" charset="0"/>
              </a:rPr>
              <a:t>All Community College Students</a:t>
            </a:r>
          </a:p>
          <a:p>
            <a:pPr algn="ctr"/>
            <a:r>
              <a:rPr lang="en-US" sz="1400" i="1" dirty="0">
                <a:latin typeface="Century Gothic" panose="020B0502020202020204" pitchFamily="34" charset="0"/>
                <a:ea typeface="Nirmala UI Semilight" panose="020B0402040204020203" pitchFamily="34" charset="0"/>
                <a:cs typeface="Nirmala UI Semilight" panose="020B0402040204020203" pitchFamily="34" charset="0"/>
              </a:rPr>
              <a:t>(including Special Admits)</a:t>
            </a:r>
          </a:p>
        </p:txBody>
      </p:sp>
      <p:pic>
        <p:nvPicPr>
          <p:cNvPr id="20" name="Graphic 19">
            <a:extLst>
              <a:ext uri="{FF2B5EF4-FFF2-40B4-BE49-F238E27FC236}">
                <a16:creationId xmlns:a16="http://schemas.microsoft.com/office/drawing/2014/main" id="{A821BD11-E8DC-8E67-465A-D68C2435E66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013971" y="1005962"/>
            <a:ext cx="1682496" cy="1097280"/>
          </a:xfrm>
          <a:prstGeom prst="rect">
            <a:avLst/>
          </a:prstGeom>
        </p:spPr>
      </p:pic>
      <p:pic>
        <p:nvPicPr>
          <p:cNvPr id="22" name="Graphic 21">
            <a:extLst>
              <a:ext uri="{FF2B5EF4-FFF2-40B4-BE49-F238E27FC236}">
                <a16:creationId xmlns:a16="http://schemas.microsoft.com/office/drawing/2014/main" id="{7873DD3D-3491-C5B6-3AB1-399F316AB65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217545" y="4185456"/>
            <a:ext cx="1545153" cy="1097280"/>
          </a:xfrm>
          <a:prstGeom prst="rect">
            <a:avLst/>
          </a:prstGeom>
        </p:spPr>
      </p:pic>
      <p:sp>
        <p:nvSpPr>
          <p:cNvPr id="23" name="TextBox 22">
            <a:extLst>
              <a:ext uri="{FF2B5EF4-FFF2-40B4-BE49-F238E27FC236}">
                <a16:creationId xmlns:a16="http://schemas.microsoft.com/office/drawing/2014/main" id="{C590291B-82FA-BF54-5F86-FCA45B75BC17}"/>
              </a:ext>
            </a:extLst>
          </p:cNvPr>
          <p:cNvSpPr txBox="1"/>
          <p:nvPr/>
        </p:nvSpPr>
        <p:spPr>
          <a:xfrm>
            <a:off x="7105275" y="5282736"/>
            <a:ext cx="4010025" cy="769441"/>
          </a:xfrm>
          <a:prstGeom prst="rect">
            <a:avLst/>
          </a:prstGeom>
          <a:noFill/>
        </p:spPr>
        <p:txBody>
          <a:bodyPr wrap="square" rtlCol="0">
            <a:spAutoFit/>
          </a:bodyPr>
          <a:lstStyle/>
          <a:p>
            <a:pPr algn="ctr"/>
            <a:r>
              <a:rPr lang="en-US" sz="4400" dirty="0">
                <a:solidFill>
                  <a:schemeClr val="accent1"/>
                </a:solidFill>
                <a:latin typeface="Century Gothic" panose="020B0502020202020204" pitchFamily="34" charset="0"/>
              </a:rPr>
              <a:t>54%</a:t>
            </a:r>
          </a:p>
        </p:txBody>
      </p:sp>
      <p:sp>
        <p:nvSpPr>
          <p:cNvPr id="24" name="TextBox 23">
            <a:extLst>
              <a:ext uri="{FF2B5EF4-FFF2-40B4-BE49-F238E27FC236}">
                <a16:creationId xmlns:a16="http://schemas.microsoft.com/office/drawing/2014/main" id="{73BE8BCE-D399-2204-0515-CC4CBE0E4059}"/>
              </a:ext>
            </a:extLst>
          </p:cNvPr>
          <p:cNvSpPr txBox="1"/>
          <p:nvPr/>
        </p:nvSpPr>
        <p:spPr>
          <a:xfrm>
            <a:off x="6974031" y="2192263"/>
            <a:ext cx="4010025" cy="769441"/>
          </a:xfrm>
          <a:prstGeom prst="rect">
            <a:avLst/>
          </a:prstGeom>
          <a:noFill/>
        </p:spPr>
        <p:txBody>
          <a:bodyPr wrap="square" rtlCol="0">
            <a:spAutoFit/>
          </a:bodyPr>
          <a:lstStyle/>
          <a:p>
            <a:pPr algn="ctr"/>
            <a:r>
              <a:rPr lang="en-US" sz="4400" dirty="0">
                <a:solidFill>
                  <a:schemeClr val="accent1"/>
                </a:solidFill>
                <a:latin typeface="Century Gothic" panose="020B0502020202020204" pitchFamily="34" charset="0"/>
              </a:rPr>
              <a:t>84%</a:t>
            </a:r>
          </a:p>
        </p:txBody>
      </p:sp>
      <p:sp>
        <p:nvSpPr>
          <p:cNvPr id="25" name="TextBox 24">
            <a:extLst>
              <a:ext uri="{FF2B5EF4-FFF2-40B4-BE49-F238E27FC236}">
                <a16:creationId xmlns:a16="http://schemas.microsoft.com/office/drawing/2014/main" id="{E6E5568F-CEC7-E62E-51B2-371767DE16C8}"/>
              </a:ext>
            </a:extLst>
          </p:cNvPr>
          <p:cNvSpPr txBox="1"/>
          <p:nvPr/>
        </p:nvSpPr>
        <p:spPr>
          <a:xfrm>
            <a:off x="6877916" y="2946315"/>
            <a:ext cx="4638849" cy="800219"/>
          </a:xfrm>
          <a:prstGeom prst="rect">
            <a:avLst/>
          </a:prstGeom>
          <a:noFill/>
        </p:spPr>
        <p:txBody>
          <a:bodyPr wrap="square" rtlCol="0">
            <a:spAutoFit/>
          </a:bodyPr>
          <a:lstStyle/>
          <a:p>
            <a:pPr algn="ctr"/>
            <a:r>
              <a:rPr lang="en-US" dirty="0">
                <a:latin typeface="Century Gothic" panose="020B0502020202020204" pitchFamily="34" charset="0"/>
              </a:rPr>
              <a:t>Math Bridge High School Students</a:t>
            </a:r>
          </a:p>
          <a:p>
            <a:pPr algn="ctr"/>
            <a:r>
              <a:rPr lang="en-US" sz="1400" i="1" dirty="0">
                <a:latin typeface="Century Gothic" panose="020B0502020202020204" pitchFamily="34" charset="0"/>
              </a:rPr>
              <a:t>(students who were underprepared in math and/or planned on not taking math senior year)</a:t>
            </a:r>
          </a:p>
        </p:txBody>
      </p:sp>
      <p:pic>
        <p:nvPicPr>
          <p:cNvPr id="31" name="Picture 30">
            <a:extLst>
              <a:ext uri="{FF2B5EF4-FFF2-40B4-BE49-F238E27FC236}">
                <a16:creationId xmlns:a16="http://schemas.microsoft.com/office/drawing/2014/main" id="{F2334DCA-71C3-AF17-1A3B-201002068EF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21643" y="2443407"/>
            <a:ext cx="3344187" cy="1941032"/>
          </a:xfrm>
          <a:prstGeom prst="rect">
            <a:avLst/>
          </a:prstGeom>
        </p:spPr>
      </p:pic>
      <p:cxnSp>
        <p:nvCxnSpPr>
          <p:cNvPr id="34" name="Straight Arrow Connector 33">
            <a:extLst>
              <a:ext uri="{FF2B5EF4-FFF2-40B4-BE49-F238E27FC236}">
                <a16:creationId xmlns:a16="http://schemas.microsoft.com/office/drawing/2014/main" id="{378D55EA-F7A4-723D-486B-958D7529BBC2}"/>
              </a:ext>
            </a:extLst>
          </p:cNvPr>
          <p:cNvCxnSpPr/>
          <p:nvPr/>
        </p:nvCxnSpPr>
        <p:spPr>
          <a:xfrm flipV="1">
            <a:off x="4683356" y="2172651"/>
            <a:ext cx="2194560" cy="640080"/>
          </a:xfrm>
          <a:prstGeom prst="straightConnector1">
            <a:avLst/>
          </a:prstGeom>
          <a:ln w="50800">
            <a:gradFill>
              <a:gsLst>
                <a:gs pos="0">
                  <a:schemeClr val="accent1">
                    <a:lumMod val="5000"/>
                    <a:lumOff val="95000"/>
                  </a:schemeClr>
                </a:gs>
                <a:gs pos="74000">
                  <a:schemeClr val="tx1"/>
                </a:gs>
                <a:gs pos="83000">
                  <a:schemeClr val="tx1"/>
                </a:gs>
                <a:gs pos="100000">
                  <a:schemeClr val="tx1"/>
                </a:gs>
              </a:gsLst>
              <a:lin ang="5400000" scaled="1"/>
            </a:gradFill>
            <a:tailEnd type="triangle" w="lg" len="med"/>
          </a:ln>
        </p:spPr>
        <p:style>
          <a:lnRef idx="3">
            <a:schemeClr val="dk1"/>
          </a:lnRef>
          <a:fillRef idx="0">
            <a:schemeClr val="dk1"/>
          </a:fillRef>
          <a:effectRef idx="2">
            <a:schemeClr val="dk1"/>
          </a:effectRef>
          <a:fontRef idx="minor">
            <a:schemeClr val="tx1"/>
          </a:fontRef>
        </p:style>
      </p:cxnSp>
      <p:cxnSp>
        <p:nvCxnSpPr>
          <p:cNvPr id="35" name="Straight Arrow Connector 34">
            <a:extLst>
              <a:ext uri="{FF2B5EF4-FFF2-40B4-BE49-F238E27FC236}">
                <a16:creationId xmlns:a16="http://schemas.microsoft.com/office/drawing/2014/main" id="{BC6C2870-1B97-8844-99B4-AE20BE2ABDE7}"/>
              </a:ext>
            </a:extLst>
          </p:cNvPr>
          <p:cNvCxnSpPr>
            <a:cxnSpLocks/>
          </p:cNvCxnSpPr>
          <p:nvPr/>
        </p:nvCxnSpPr>
        <p:spPr>
          <a:xfrm rot="2700000" flipV="1">
            <a:off x="4616681" y="4096701"/>
            <a:ext cx="2194560" cy="640080"/>
          </a:xfrm>
          <a:prstGeom prst="straightConnector1">
            <a:avLst/>
          </a:prstGeom>
          <a:ln w="50800">
            <a:gradFill>
              <a:gsLst>
                <a:gs pos="0">
                  <a:schemeClr val="accent1">
                    <a:lumMod val="5000"/>
                    <a:lumOff val="95000"/>
                  </a:schemeClr>
                </a:gs>
                <a:gs pos="74000">
                  <a:schemeClr val="tx1"/>
                </a:gs>
                <a:gs pos="83000">
                  <a:schemeClr val="tx1"/>
                </a:gs>
                <a:gs pos="100000">
                  <a:schemeClr val="tx1"/>
                </a:gs>
              </a:gsLst>
              <a:lin ang="5400000" scaled="1"/>
            </a:gradFill>
            <a:tailEnd type="triangle" w="lg" len="med"/>
          </a:ln>
        </p:spPr>
        <p:style>
          <a:lnRef idx="3">
            <a:schemeClr val="dk1"/>
          </a:lnRef>
          <a:fillRef idx="0">
            <a:schemeClr val="dk1"/>
          </a:fillRef>
          <a:effectRef idx="2">
            <a:schemeClr val="dk1"/>
          </a:effectRef>
          <a:fontRef idx="minor">
            <a:schemeClr val="tx1"/>
          </a:fontRef>
        </p:style>
      </p:cxnSp>
      <p:sp>
        <p:nvSpPr>
          <p:cNvPr id="2" name="TextBox 1">
            <a:extLst>
              <a:ext uri="{FF2B5EF4-FFF2-40B4-BE49-F238E27FC236}">
                <a16:creationId xmlns:a16="http://schemas.microsoft.com/office/drawing/2014/main" id="{1DB53944-41D9-406E-9D53-CB0462676EC2}"/>
              </a:ext>
            </a:extLst>
          </p:cNvPr>
          <p:cNvSpPr txBox="1"/>
          <p:nvPr/>
        </p:nvSpPr>
        <p:spPr>
          <a:xfrm>
            <a:off x="634538" y="201302"/>
            <a:ext cx="10292196" cy="646331"/>
          </a:xfrm>
          <a:prstGeom prst="rect">
            <a:avLst/>
          </a:prstGeom>
          <a:noFill/>
        </p:spPr>
        <p:txBody>
          <a:bodyPr wrap="square" rtlCol="0">
            <a:spAutoFit/>
          </a:bodyPr>
          <a:lstStyle/>
          <a:p>
            <a:r>
              <a:rPr lang="en-US" sz="3600" dirty="0">
                <a:solidFill>
                  <a:srgbClr val="51B5B5"/>
                </a:solidFill>
                <a:latin typeface="Century Gothic" panose="020B0502020202020204" pitchFamily="34" charset="0"/>
                <a:ea typeface="Lato" panose="020F0502020204030203" pitchFamily="34" charset="0"/>
                <a:cs typeface="Lato" panose="020F0502020204030203" pitchFamily="34" charset="0"/>
              </a:rPr>
              <a:t>Transfer-Level Math Pass Rates </a:t>
            </a:r>
          </a:p>
        </p:txBody>
      </p:sp>
      <p:pic>
        <p:nvPicPr>
          <p:cNvPr id="7" name="Picture 6" descr="A red and black logo&#10;&#10;Description automatically generated with low confidence">
            <a:extLst>
              <a:ext uri="{FF2B5EF4-FFF2-40B4-BE49-F238E27FC236}">
                <a16:creationId xmlns:a16="http://schemas.microsoft.com/office/drawing/2014/main" id="{AD969B0E-4B02-8C64-4187-0749AEFB6A9E}"/>
              </a:ext>
            </a:extLst>
          </p:cNvPr>
          <p:cNvPicPr>
            <a:picLocks noChangeAspect="1"/>
          </p:cNvPicPr>
          <p:nvPr/>
        </p:nvPicPr>
        <p:blipFill>
          <a:blip r:embed="rId7"/>
          <a:stretch>
            <a:fillRect/>
          </a:stretch>
        </p:blipFill>
        <p:spPr>
          <a:xfrm>
            <a:off x="305811" y="6325258"/>
            <a:ext cx="1220347" cy="457200"/>
          </a:xfrm>
          <a:prstGeom prst="rect">
            <a:avLst/>
          </a:prstGeom>
        </p:spPr>
      </p:pic>
      <p:pic>
        <p:nvPicPr>
          <p:cNvPr id="6" name="Picture 5">
            <a:extLst>
              <a:ext uri="{FF2B5EF4-FFF2-40B4-BE49-F238E27FC236}">
                <a16:creationId xmlns:a16="http://schemas.microsoft.com/office/drawing/2014/main" id="{31BA89FA-D279-21C9-99EC-E058D2C57DF8}"/>
              </a:ext>
            </a:extLst>
          </p:cNvPr>
          <p:cNvPicPr>
            <a:picLocks noChangeAspect="1"/>
          </p:cNvPicPr>
          <p:nvPr/>
        </p:nvPicPr>
        <p:blipFill>
          <a:blip r:embed="rId8"/>
          <a:stretch>
            <a:fillRect/>
          </a:stretch>
        </p:blipFill>
        <p:spPr>
          <a:xfrm>
            <a:off x="305811" y="268530"/>
            <a:ext cx="243861" cy="5992887"/>
          </a:xfrm>
          <a:prstGeom prst="rect">
            <a:avLst/>
          </a:prstGeom>
        </p:spPr>
      </p:pic>
    </p:spTree>
    <p:extLst>
      <p:ext uri="{BB962C8B-B14F-4D97-AF65-F5344CB8AC3E}">
        <p14:creationId xmlns:p14="http://schemas.microsoft.com/office/powerpoint/2010/main" val="202767527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466818-5025-8CB0-BB81-84DED0698A9C}"/>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C287845C-3A0F-8871-9469-BBFE6636773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6436" y="5011856"/>
            <a:ext cx="11348556" cy="1200328"/>
          </a:xfrm>
          <a:prstGeom prst="rect">
            <a:avLst/>
          </a:prstGeom>
        </p:spPr>
      </p:pic>
      <p:sp>
        <p:nvSpPr>
          <p:cNvPr id="9" name="Rectangle 8">
            <a:extLst>
              <a:ext uri="{FF2B5EF4-FFF2-40B4-BE49-F238E27FC236}">
                <a16:creationId xmlns:a16="http://schemas.microsoft.com/office/drawing/2014/main" id="{E5B2BE84-6B51-94C0-24EE-9E9F40FCD25C}"/>
              </a:ext>
            </a:extLst>
          </p:cNvPr>
          <p:cNvSpPr/>
          <p:nvPr/>
        </p:nvSpPr>
        <p:spPr>
          <a:xfrm rot="16200000">
            <a:off x="3675772" y="-2517199"/>
            <a:ext cx="228600" cy="648270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D0EDFBB3-F8AA-EE07-5CAA-3833B6665D62}"/>
              </a:ext>
            </a:extLst>
          </p:cNvPr>
          <p:cNvSpPr/>
          <p:nvPr/>
        </p:nvSpPr>
        <p:spPr>
          <a:xfrm rot="16200000">
            <a:off x="5981701" y="611484"/>
            <a:ext cx="228600" cy="109728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picture containing icon&#10;&#10;Description automatically generated">
            <a:extLst>
              <a:ext uri="{FF2B5EF4-FFF2-40B4-BE49-F238E27FC236}">
                <a16:creationId xmlns:a16="http://schemas.microsoft.com/office/drawing/2014/main" id="{6524CEA9-00BC-1D09-749A-0AE38494C5C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82034" y="5105303"/>
            <a:ext cx="1737360" cy="694945"/>
          </a:xfrm>
          <a:prstGeom prst="rect">
            <a:avLst/>
          </a:prstGeom>
        </p:spPr>
      </p:pic>
      <p:sp>
        <p:nvSpPr>
          <p:cNvPr id="4" name="TextBox 3">
            <a:extLst>
              <a:ext uri="{FF2B5EF4-FFF2-40B4-BE49-F238E27FC236}">
                <a16:creationId xmlns:a16="http://schemas.microsoft.com/office/drawing/2014/main" id="{EE37A4CB-7174-195D-9409-37D3558EF730}"/>
              </a:ext>
            </a:extLst>
          </p:cNvPr>
          <p:cNvSpPr txBox="1"/>
          <p:nvPr/>
        </p:nvSpPr>
        <p:spPr>
          <a:xfrm>
            <a:off x="548721" y="980514"/>
            <a:ext cx="9851925" cy="646331"/>
          </a:xfrm>
          <a:prstGeom prst="rect">
            <a:avLst/>
          </a:prstGeom>
          <a:noFill/>
        </p:spPr>
        <p:txBody>
          <a:bodyPr wrap="square" lIns="91440" tIns="45720" rIns="91440" bIns="45720" rtlCol="0" anchor="t">
            <a:spAutoFit/>
          </a:bodyPr>
          <a:lstStyle/>
          <a:p>
            <a:r>
              <a:rPr lang="en-US" sz="3600" dirty="0">
                <a:latin typeface="Century Gothic"/>
                <a:ea typeface="Lato"/>
                <a:cs typeface="Lato"/>
              </a:rPr>
              <a:t>What Makes Math Bridge Successful?</a:t>
            </a:r>
            <a:endParaRPr lang="en-US" sz="3600" dirty="0">
              <a:latin typeface="Century Gothic"/>
              <a:ea typeface="Lato" panose="020F0502020204030203" pitchFamily="34" charset="0"/>
              <a:cs typeface="Lato" panose="020F0502020204030203" pitchFamily="34" charset="0"/>
            </a:endParaRPr>
          </a:p>
        </p:txBody>
      </p:sp>
      <p:sp>
        <p:nvSpPr>
          <p:cNvPr id="2" name="TextBox 1">
            <a:extLst>
              <a:ext uri="{FF2B5EF4-FFF2-40B4-BE49-F238E27FC236}">
                <a16:creationId xmlns:a16="http://schemas.microsoft.com/office/drawing/2014/main" id="{F863501D-412E-5A6D-277E-80494055EBE2}"/>
              </a:ext>
            </a:extLst>
          </p:cNvPr>
          <p:cNvSpPr txBox="1"/>
          <p:nvPr/>
        </p:nvSpPr>
        <p:spPr>
          <a:xfrm>
            <a:off x="548721" y="1633115"/>
            <a:ext cx="9851925" cy="1477328"/>
          </a:xfrm>
          <a:prstGeom prst="rect">
            <a:avLst/>
          </a:prstGeom>
          <a:noFill/>
        </p:spPr>
        <p:txBody>
          <a:bodyPr wrap="square" lIns="91440" tIns="45720" rIns="91440" bIns="45720" rtlCol="0" anchor="t">
            <a:spAutoFit/>
          </a:bodyPr>
          <a:lstStyle/>
          <a:p>
            <a:pPr marL="285750" indent="-285750">
              <a:buFont typeface="Arial" panose="020B0604020202020204" pitchFamily="34" charset="0"/>
              <a:buChar char="•"/>
            </a:pPr>
            <a:r>
              <a:rPr lang="en-US" dirty="0">
                <a:latin typeface="Century Gothic"/>
                <a:ea typeface="Lato"/>
                <a:cs typeface="Lato"/>
              </a:rPr>
              <a:t>Coordinating Lead</a:t>
            </a:r>
          </a:p>
          <a:p>
            <a:pPr marL="285750" indent="-285750">
              <a:buFont typeface="Arial" panose="020B0604020202020204" pitchFamily="34" charset="0"/>
              <a:buChar char="•"/>
            </a:pPr>
            <a:r>
              <a:rPr lang="en-US" dirty="0">
                <a:latin typeface="Century Gothic"/>
                <a:ea typeface="Lato"/>
                <a:cs typeface="Lato"/>
              </a:rPr>
              <a:t>Selected College Math Faculty</a:t>
            </a:r>
          </a:p>
          <a:p>
            <a:pPr marL="285750" indent="-285750">
              <a:buFont typeface="Arial" panose="020B0604020202020204" pitchFamily="34" charset="0"/>
              <a:buChar char="•"/>
            </a:pPr>
            <a:r>
              <a:rPr lang="en-US" dirty="0">
                <a:latin typeface="Century Gothic"/>
                <a:ea typeface="Lato"/>
                <a:cs typeface="Lato"/>
              </a:rPr>
              <a:t>Selected High School Math Teacher</a:t>
            </a:r>
          </a:p>
          <a:p>
            <a:pPr marL="285750" indent="-285750">
              <a:buFont typeface="Arial" panose="020B0604020202020204" pitchFamily="34" charset="0"/>
              <a:buChar char="•"/>
            </a:pPr>
            <a:r>
              <a:rPr lang="en-US" dirty="0">
                <a:latin typeface="Century Gothic"/>
                <a:ea typeface="Lato"/>
                <a:cs typeface="Lato"/>
              </a:rPr>
              <a:t>High School Counselors</a:t>
            </a:r>
          </a:p>
          <a:p>
            <a:pPr marL="285750" indent="-285750">
              <a:buFont typeface="Arial" panose="020B0604020202020204" pitchFamily="34" charset="0"/>
              <a:buChar char="•"/>
            </a:pPr>
            <a:r>
              <a:rPr lang="en-US" dirty="0">
                <a:latin typeface="Century Gothic"/>
                <a:ea typeface="Lato"/>
                <a:cs typeface="Lato"/>
              </a:rPr>
              <a:t>Student Recruitment &amp; Selection Process</a:t>
            </a:r>
            <a:endParaRPr lang="en-US" dirty="0">
              <a:latin typeface="Century Gothic"/>
              <a:ea typeface="Lato" panose="020F0502020204030203" pitchFamily="34" charset="0"/>
              <a:cs typeface="Lato" panose="020F0502020204030203" pitchFamily="34" charset="0"/>
            </a:endParaRPr>
          </a:p>
        </p:txBody>
      </p:sp>
      <p:pic>
        <p:nvPicPr>
          <p:cNvPr id="2050" name="Picture 2">
            <a:extLst>
              <a:ext uri="{FF2B5EF4-FFF2-40B4-BE49-F238E27FC236}">
                <a16:creationId xmlns:a16="http://schemas.microsoft.com/office/drawing/2014/main" id="{D50563B7-D926-3DAE-E83D-DE66AE3118A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96000" y="1942174"/>
            <a:ext cx="4041079" cy="27032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671265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7F1517-EAB7-1E56-C3F0-DDAF119FFE7D}"/>
            </a:ext>
          </a:extLst>
        </p:cNvPr>
        <p:cNvGrpSpPr/>
        <p:nvPr/>
      </p:nvGrpSpPr>
      <p:grpSpPr>
        <a:xfrm>
          <a:off x="0" y="0"/>
          <a:ext cx="0" cy="0"/>
          <a:chOff x="0" y="0"/>
          <a:chExt cx="0" cy="0"/>
        </a:xfrm>
      </p:grpSpPr>
      <p:sp>
        <p:nvSpPr>
          <p:cNvPr id="11" name="Rectangle 10">
            <a:extLst>
              <a:ext uri="{FF2B5EF4-FFF2-40B4-BE49-F238E27FC236}">
                <a16:creationId xmlns:a16="http://schemas.microsoft.com/office/drawing/2014/main" id="{85C520CA-4BDF-0584-1287-54EA5A5ACC7D}"/>
              </a:ext>
            </a:extLst>
          </p:cNvPr>
          <p:cNvSpPr/>
          <p:nvPr/>
        </p:nvSpPr>
        <p:spPr>
          <a:xfrm rot="16200000">
            <a:off x="5981701" y="611484"/>
            <a:ext cx="228600" cy="109728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picture containing icon&#10;&#10;Description automatically generated">
            <a:extLst>
              <a:ext uri="{FF2B5EF4-FFF2-40B4-BE49-F238E27FC236}">
                <a16:creationId xmlns:a16="http://schemas.microsoft.com/office/drawing/2014/main" id="{FF6ADCBD-FE8C-C7F2-74C6-6910C7667D1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7918" y="6212184"/>
            <a:ext cx="1737360" cy="694945"/>
          </a:xfrm>
          <a:prstGeom prst="rect">
            <a:avLst/>
          </a:prstGeom>
        </p:spPr>
      </p:pic>
      <p:sp>
        <p:nvSpPr>
          <p:cNvPr id="3" name="TextBox 2">
            <a:extLst>
              <a:ext uri="{FF2B5EF4-FFF2-40B4-BE49-F238E27FC236}">
                <a16:creationId xmlns:a16="http://schemas.microsoft.com/office/drawing/2014/main" id="{60C6FD37-9AC8-AFD5-3C07-9D77C5497299}"/>
              </a:ext>
            </a:extLst>
          </p:cNvPr>
          <p:cNvSpPr txBox="1"/>
          <p:nvPr/>
        </p:nvSpPr>
        <p:spPr>
          <a:xfrm>
            <a:off x="609600" y="701950"/>
            <a:ext cx="10797706" cy="646331"/>
          </a:xfrm>
          <a:prstGeom prst="rect">
            <a:avLst/>
          </a:prstGeom>
          <a:noFill/>
        </p:spPr>
        <p:txBody>
          <a:bodyPr wrap="square" rtlCol="0">
            <a:spAutoFit/>
          </a:bodyPr>
          <a:lstStyle/>
          <a:p>
            <a:r>
              <a:rPr lang="en-US" sz="3600" dirty="0">
                <a:solidFill>
                  <a:srgbClr val="51B5B5"/>
                </a:solidFill>
                <a:latin typeface="Century Gothic" panose="020B0502020202020204" pitchFamily="34" charset="0"/>
              </a:rPr>
              <a:t>Central Valley Math Bridge Partners</a:t>
            </a:r>
          </a:p>
        </p:txBody>
      </p:sp>
      <p:graphicFrame>
        <p:nvGraphicFramePr>
          <p:cNvPr id="6" name="Table 5">
            <a:extLst>
              <a:ext uri="{FF2B5EF4-FFF2-40B4-BE49-F238E27FC236}">
                <a16:creationId xmlns:a16="http://schemas.microsoft.com/office/drawing/2014/main" id="{4D7D0C66-9950-7D61-6D3F-29D5CCB95320}"/>
              </a:ext>
            </a:extLst>
          </p:cNvPr>
          <p:cNvGraphicFramePr>
            <a:graphicFrameLocks noGrp="1"/>
          </p:cNvGraphicFramePr>
          <p:nvPr>
            <p:extLst>
              <p:ext uri="{D42A27DB-BD31-4B8C-83A1-F6EECF244321}">
                <p14:modId xmlns:p14="http://schemas.microsoft.com/office/powerpoint/2010/main" val="692341879"/>
              </p:ext>
            </p:extLst>
          </p:nvPr>
        </p:nvGraphicFramePr>
        <p:xfrm>
          <a:off x="609600" y="1813642"/>
          <a:ext cx="10797706" cy="2768600"/>
        </p:xfrm>
        <a:graphic>
          <a:graphicData uri="http://schemas.openxmlformats.org/drawingml/2006/table">
            <a:tbl>
              <a:tblPr firstRow="1" bandRow="1">
                <a:tableStyleId>{5C22544A-7EE6-4342-B048-85BDC9FD1C3A}</a:tableStyleId>
              </a:tblPr>
              <a:tblGrid>
                <a:gridCol w="5281808">
                  <a:extLst>
                    <a:ext uri="{9D8B030D-6E8A-4147-A177-3AD203B41FA5}">
                      <a16:colId xmlns:a16="http://schemas.microsoft.com/office/drawing/2014/main" val="2650177343"/>
                    </a:ext>
                  </a:extLst>
                </a:gridCol>
                <a:gridCol w="5515898">
                  <a:extLst>
                    <a:ext uri="{9D8B030D-6E8A-4147-A177-3AD203B41FA5}">
                      <a16:colId xmlns:a16="http://schemas.microsoft.com/office/drawing/2014/main" val="3706056205"/>
                    </a:ext>
                  </a:extLst>
                </a:gridCol>
              </a:tblGrid>
              <a:tr h="370840">
                <a:tc>
                  <a:txBody>
                    <a:bodyPr/>
                    <a:lstStyle/>
                    <a:p>
                      <a:r>
                        <a:rPr lang="en-US" dirty="0">
                          <a:latin typeface="Century Gothic" panose="020B0502020202020204" pitchFamily="34" charset="0"/>
                        </a:rPr>
                        <a:t>Delta College</a:t>
                      </a:r>
                    </a:p>
                  </a:txBody>
                  <a:tcPr/>
                </a:tc>
                <a:tc>
                  <a:txBody>
                    <a:bodyPr/>
                    <a:lstStyle/>
                    <a:p>
                      <a:r>
                        <a:rPr lang="en-US" dirty="0">
                          <a:latin typeface="Century Gothic" panose="020B0502020202020204" pitchFamily="34" charset="0"/>
                        </a:rPr>
                        <a:t>Taft College</a:t>
                      </a:r>
                    </a:p>
                  </a:txBody>
                  <a:tcPr/>
                </a:tc>
                <a:extLst>
                  <a:ext uri="{0D108BD9-81ED-4DB2-BD59-A6C34878D82A}">
                    <a16:rowId xmlns:a16="http://schemas.microsoft.com/office/drawing/2014/main" val="3542699604"/>
                  </a:ext>
                </a:extLst>
              </a:tr>
              <a:tr h="370840">
                <a:tc>
                  <a:txBody>
                    <a:bodyPr/>
                    <a:lstStyle/>
                    <a:p>
                      <a:r>
                        <a:rPr lang="en-US" dirty="0">
                          <a:latin typeface="Century Gothic" panose="020B0502020202020204" pitchFamily="34" charset="0"/>
                        </a:rPr>
                        <a:t>Stagg, Weber Institute</a:t>
                      </a:r>
                    </a:p>
                  </a:txBody>
                  <a:tcPr/>
                </a:tc>
                <a:tc>
                  <a:txBody>
                    <a:bodyPr/>
                    <a:lstStyle/>
                    <a:p>
                      <a:r>
                        <a:rPr lang="en-US" dirty="0">
                          <a:latin typeface="Century Gothic" panose="020B0502020202020204" pitchFamily="34" charset="0"/>
                        </a:rPr>
                        <a:t>Taft</a:t>
                      </a:r>
                    </a:p>
                  </a:txBody>
                  <a:tcPr/>
                </a:tc>
                <a:extLst>
                  <a:ext uri="{0D108BD9-81ED-4DB2-BD59-A6C34878D82A}">
                    <a16:rowId xmlns:a16="http://schemas.microsoft.com/office/drawing/2014/main" val="2593181417"/>
                  </a:ext>
                </a:extLst>
              </a:tr>
              <a:tr h="370840">
                <a:tc>
                  <a:txBody>
                    <a:bodyPr/>
                    <a:lstStyle/>
                    <a:p>
                      <a:r>
                        <a:rPr lang="en-US" b="1" dirty="0">
                          <a:solidFill>
                            <a:schemeClr val="bg1"/>
                          </a:solidFill>
                          <a:latin typeface="Century Gothic" panose="020B0502020202020204" pitchFamily="34" charset="0"/>
                        </a:rPr>
                        <a:t>Lemoore College</a:t>
                      </a:r>
                    </a:p>
                  </a:txBody>
                  <a:tcPr>
                    <a:solidFill>
                      <a:schemeClr val="accent1"/>
                    </a:solidFill>
                  </a:tcPr>
                </a:tc>
                <a:tc>
                  <a:txBody>
                    <a:bodyPr/>
                    <a:lstStyle/>
                    <a:p>
                      <a:r>
                        <a:rPr lang="en-US" b="1" dirty="0">
                          <a:solidFill>
                            <a:schemeClr val="bg1"/>
                          </a:solidFill>
                          <a:latin typeface="Century Gothic" panose="020B0502020202020204" pitchFamily="34" charset="0"/>
                        </a:rPr>
                        <a:t>Reedley College</a:t>
                      </a:r>
                    </a:p>
                  </a:txBody>
                  <a:tcPr>
                    <a:solidFill>
                      <a:schemeClr val="accent1"/>
                    </a:solidFill>
                  </a:tcPr>
                </a:tc>
                <a:extLst>
                  <a:ext uri="{0D108BD9-81ED-4DB2-BD59-A6C34878D82A}">
                    <a16:rowId xmlns:a16="http://schemas.microsoft.com/office/drawing/2014/main" val="3965277172"/>
                  </a:ext>
                </a:extLst>
              </a:tr>
              <a:tr h="370840">
                <a:tc>
                  <a:txBody>
                    <a:bodyPr/>
                    <a:lstStyle/>
                    <a:p>
                      <a:r>
                        <a:rPr lang="en-US" dirty="0">
                          <a:latin typeface="Century Gothic" panose="020B0502020202020204" pitchFamily="34" charset="0"/>
                        </a:rPr>
                        <a:t>Riverdale</a:t>
                      </a:r>
                    </a:p>
                  </a:txBody>
                  <a:tcPr/>
                </a:tc>
                <a:tc>
                  <a:txBody>
                    <a:bodyPr/>
                    <a:lstStyle/>
                    <a:p>
                      <a:r>
                        <a:rPr lang="en-US" dirty="0">
                          <a:latin typeface="Century Gothic" panose="020B0502020202020204" pitchFamily="34" charset="0"/>
                        </a:rPr>
                        <a:t>Dinuba, </a:t>
                      </a:r>
                      <a:r>
                        <a:rPr lang="en-US" dirty="0" err="1">
                          <a:latin typeface="Century Gothic" panose="020B0502020202020204" pitchFamily="34" charset="0"/>
                        </a:rPr>
                        <a:t>Orosi</a:t>
                      </a:r>
                      <a:r>
                        <a:rPr lang="en-US" dirty="0">
                          <a:latin typeface="Century Gothic" panose="020B0502020202020204" pitchFamily="34" charset="0"/>
                        </a:rPr>
                        <a:t>, Sanger, Sanger West</a:t>
                      </a:r>
                    </a:p>
                  </a:txBody>
                  <a:tcPr/>
                </a:tc>
                <a:extLst>
                  <a:ext uri="{0D108BD9-81ED-4DB2-BD59-A6C34878D82A}">
                    <a16:rowId xmlns:a16="http://schemas.microsoft.com/office/drawing/2014/main" val="1772290163"/>
                  </a:ext>
                </a:extLst>
              </a:tr>
              <a:tr h="370840">
                <a:tc>
                  <a:txBody>
                    <a:bodyPr/>
                    <a:lstStyle/>
                    <a:p>
                      <a:r>
                        <a:rPr lang="en-US" b="1" dirty="0">
                          <a:solidFill>
                            <a:schemeClr val="bg1"/>
                          </a:solidFill>
                          <a:latin typeface="Century Gothic" panose="020B0502020202020204" pitchFamily="34" charset="0"/>
                        </a:rPr>
                        <a:t>Merced College</a:t>
                      </a:r>
                    </a:p>
                  </a:txBody>
                  <a:tcPr>
                    <a:solidFill>
                      <a:schemeClr val="accent1"/>
                    </a:solidFill>
                  </a:tcPr>
                </a:tc>
                <a:tc>
                  <a:txBody>
                    <a:bodyPr/>
                    <a:lstStyle/>
                    <a:p>
                      <a:endParaRPr lang="en-US" dirty="0">
                        <a:latin typeface="Century Gothic" panose="020B0502020202020204" pitchFamily="34" charset="0"/>
                      </a:endParaRPr>
                    </a:p>
                  </a:txBody>
                  <a:tcPr>
                    <a:solidFill>
                      <a:schemeClr val="bg1"/>
                    </a:solidFill>
                  </a:tcPr>
                </a:tc>
                <a:extLst>
                  <a:ext uri="{0D108BD9-81ED-4DB2-BD59-A6C34878D82A}">
                    <a16:rowId xmlns:a16="http://schemas.microsoft.com/office/drawing/2014/main" val="2442726976"/>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Century Gothic" panose="020B0502020202020204" pitchFamily="34" charset="0"/>
                        </a:rPr>
                        <a:t>Merced, El Capitan, Buhach, Livingston, Atwater, Golden Valley, Mariposa, Le Grand, Gustine, Dos Palos</a:t>
                      </a:r>
                    </a:p>
                  </a:txBody>
                  <a:tcPr/>
                </a:tc>
                <a:tc>
                  <a:txBody>
                    <a:bodyPr/>
                    <a:lstStyle/>
                    <a:p>
                      <a:endParaRPr lang="en-US" dirty="0">
                        <a:latin typeface="Century Gothic" panose="020B0502020202020204" pitchFamily="34" charset="0"/>
                      </a:endParaRPr>
                    </a:p>
                  </a:txBody>
                  <a:tcPr>
                    <a:solidFill>
                      <a:schemeClr val="bg1"/>
                    </a:solidFill>
                  </a:tcPr>
                </a:tc>
                <a:extLst>
                  <a:ext uri="{0D108BD9-81ED-4DB2-BD59-A6C34878D82A}">
                    <a16:rowId xmlns:a16="http://schemas.microsoft.com/office/drawing/2014/main" val="431663667"/>
                  </a:ext>
                </a:extLst>
              </a:tr>
            </a:tbl>
          </a:graphicData>
        </a:graphic>
      </p:graphicFrame>
      <p:sp>
        <p:nvSpPr>
          <p:cNvPr id="8" name="TextBox 7">
            <a:extLst>
              <a:ext uri="{FF2B5EF4-FFF2-40B4-BE49-F238E27FC236}">
                <a16:creationId xmlns:a16="http://schemas.microsoft.com/office/drawing/2014/main" id="{0E13DB8F-CB20-F507-1B67-AA457080E941}"/>
              </a:ext>
            </a:extLst>
          </p:cNvPr>
          <p:cNvSpPr txBox="1"/>
          <p:nvPr/>
        </p:nvSpPr>
        <p:spPr>
          <a:xfrm>
            <a:off x="9215742" y="4699593"/>
            <a:ext cx="2005781" cy="1200329"/>
          </a:xfrm>
          <a:prstGeom prst="rect">
            <a:avLst/>
          </a:prstGeom>
          <a:solidFill>
            <a:schemeClr val="accent1"/>
          </a:solidFill>
          <a:ln w="19050">
            <a:solidFill>
              <a:schemeClr val="tx1"/>
            </a:solidFill>
          </a:ln>
        </p:spPr>
        <p:txBody>
          <a:bodyPr wrap="square" rtlCol="0">
            <a:spAutoFit/>
          </a:bodyPr>
          <a:lstStyle/>
          <a:p>
            <a:pPr algn="ctr"/>
            <a:r>
              <a:rPr lang="en-US" dirty="0">
                <a:latin typeface="Century Gothic" panose="020B0502020202020204" pitchFamily="34" charset="0"/>
              </a:rPr>
              <a:t>5 Community Colleges</a:t>
            </a:r>
          </a:p>
          <a:p>
            <a:pPr algn="ctr"/>
            <a:endParaRPr lang="en-US" dirty="0">
              <a:latin typeface="Century Gothic" panose="020B0502020202020204" pitchFamily="34" charset="0"/>
            </a:endParaRPr>
          </a:p>
          <a:p>
            <a:pPr algn="ctr"/>
            <a:r>
              <a:rPr lang="en-US" dirty="0">
                <a:latin typeface="Century Gothic" panose="020B0502020202020204" pitchFamily="34" charset="0"/>
              </a:rPr>
              <a:t>18 High Schools</a:t>
            </a:r>
          </a:p>
        </p:txBody>
      </p:sp>
    </p:spTree>
    <p:extLst>
      <p:ext uri="{BB962C8B-B14F-4D97-AF65-F5344CB8AC3E}">
        <p14:creationId xmlns:p14="http://schemas.microsoft.com/office/powerpoint/2010/main" val="188869851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14EA72-97E3-0F33-2D50-C72EA7824B92}"/>
            </a:ext>
          </a:extLst>
        </p:cNvPr>
        <p:cNvGrpSpPr/>
        <p:nvPr/>
      </p:nvGrpSpPr>
      <p:grpSpPr>
        <a:xfrm>
          <a:off x="0" y="0"/>
          <a:ext cx="0" cy="0"/>
          <a:chOff x="0" y="0"/>
          <a:chExt cx="0" cy="0"/>
        </a:xfrm>
      </p:grpSpPr>
      <p:sp>
        <p:nvSpPr>
          <p:cNvPr id="13" name="TextBox 12">
            <a:extLst>
              <a:ext uri="{FF2B5EF4-FFF2-40B4-BE49-F238E27FC236}">
                <a16:creationId xmlns:a16="http://schemas.microsoft.com/office/drawing/2014/main" id="{1789D8E5-8CC8-0036-7565-5877C61C7F54}"/>
              </a:ext>
            </a:extLst>
          </p:cNvPr>
          <p:cNvSpPr txBox="1"/>
          <p:nvPr/>
        </p:nvSpPr>
        <p:spPr>
          <a:xfrm>
            <a:off x="609692" y="195723"/>
            <a:ext cx="10292196" cy="6924973"/>
          </a:xfrm>
          <a:prstGeom prst="rect">
            <a:avLst/>
          </a:prstGeom>
          <a:noFill/>
        </p:spPr>
        <p:txBody>
          <a:bodyPr wrap="square" lIns="91440" tIns="45720" rIns="91440" bIns="45720" rtlCol="0" anchor="t">
            <a:spAutoFit/>
          </a:bodyPr>
          <a:lstStyle/>
          <a:p>
            <a:pPr algn="ctr"/>
            <a:r>
              <a:rPr lang="en-US" sz="3600" b="1" dirty="0">
                <a:solidFill>
                  <a:srgbClr val="51B5B5"/>
                </a:solidFill>
                <a:latin typeface="Century Gothic"/>
                <a:ea typeface="Lato"/>
                <a:cs typeface="Lato"/>
              </a:rPr>
              <a:t>Join Central Valley Math Bridge</a:t>
            </a:r>
          </a:p>
          <a:p>
            <a:endParaRPr lang="en-US" sz="3600" b="1" dirty="0">
              <a:solidFill>
                <a:srgbClr val="51B5B5"/>
              </a:solidFill>
              <a:latin typeface="Century Gothic"/>
              <a:ea typeface="Lato"/>
              <a:cs typeface="Lato"/>
            </a:endParaRPr>
          </a:p>
          <a:p>
            <a:endParaRPr lang="en-US" sz="3600" b="1" dirty="0">
              <a:solidFill>
                <a:srgbClr val="51B5B5"/>
              </a:solidFill>
              <a:latin typeface="Century Gothic"/>
              <a:ea typeface="Lato"/>
              <a:cs typeface="Lato"/>
            </a:endParaRPr>
          </a:p>
          <a:p>
            <a:endParaRPr lang="en-US" sz="3600" dirty="0">
              <a:solidFill>
                <a:srgbClr val="51B5B5"/>
              </a:solidFill>
              <a:latin typeface="Century Gothic"/>
              <a:ea typeface="Lato"/>
              <a:cs typeface="Lato"/>
            </a:endParaRPr>
          </a:p>
          <a:p>
            <a:endParaRPr lang="en-US" sz="3600" dirty="0">
              <a:solidFill>
                <a:srgbClr val="51B5B5"/>
              </a:solidFill>
              <a:latin typeface="Century Gothic"/>
              <a:ea typeface="Lato"/>
              <a:cs typeface="Lato"/>
            </a:endParaRPr>
          </a:p>
          <a:p>
            <a:endParaRPr lang="en-US" sz="3600" dirty="0">
              <a:solidFill>
                <a:srgbClr val="51B5B5"/>
              </a:solidFill>
              <a:latin typeface="Century Gothic"/>
              <a:ea typeface="Lato"/>
              <a:cs typeface="Lato"/>
            </a:endParaRPr>
          </a:p>
          <a:p>
            <a:endParaRPr lang="en-US" sz="3600" dirty="0">
              <a:solidFill>
                <a:srgbClr val="51B5B5"/>
              </a:solidFill>
              <a:latin typeface="Century Gothic"/>
              <a:ea typeface="Lato"/>
              <a:cs typeface="Lato"/>
            </a:endParaRPr>
          </a:p>
          <a:p>
            <a:endParaRPr lang="en-US" sz="3600" dirty="0">
              <a:solidFill>
                <a:srgbClr val="51B5B5"/>
              </a:solidFill>
              <a:latin typeface="Century Gothic"/>
              <a:ea typeface="Lato"/>
              <a:cs typeface="Lato"/>
            </a:endParaRPr>
          </a:p>
          <a:p>
            <a:endParaRPr lang="en-US" sz="3600" dirty="0">
              <a:solidFill>
                <a:srgbClr val="51B5B5"/>
              </a:solidFill>
              <a:latin typeface="Century Gothic"/>
              <a:ea typeface="Lato"/>
              <a:cs typeface="Lato"/>
            </a:endParaRPr>
          </a:p>
          <a:p>
            <a:endParaRPr lang="en-US" sz="2000" dirty="0">
              <a:solidFill>
                <a:srgbClr val="51B5B5"/>
              </a:solidFill>
              <a:latin typeface="Century Gothic"/>
              <a:ea typeface="Lato"/>
              <a:cs typeface="Lato"/>
            </a:endParaRPr>
          </a:p>
          <a:p>
            <a:pPr algn="ctr"/>
            <a:r>
              <a:rPr lang="en-US" sz="2000" dirty="0">
                <a:solidFill>
                  <a:srgbClr val="51B5B5"/>
                </a:solidFill>
                <a:latin typeface="Century Gothic"/>
                <a:ea typeface="Lato"/>
                <a:cs typeface="Lato"/>
              </a:rPr>
              <a:t>Nicole Korgie - </a:t>
            </a:r>
            <a:r>
              <a:rPr lang="en-US" sz="2000" u="sng" dirty="0">
                <a:solidFill>
                  <a:srgbClr val="51B5B5"/>
                </a:solidFill>
                <a:latin typeface="Century Gothic"/>
                <a:ea typeface="Lato"/>
                <a:cs typeface="Lato"/>
                <a:hlinkClick r:id="rId2"/>
              </a:rPr>
              <a:t>nicole.korgie@college-bridge.org</a:t>
            </a:r>
            <a:endParaRPr lang="en-US" sz="2000" u="sng" dirty="0">
              <a:solidFill>
                <a:srgbClr val="51B5B5"/>
              </a:solidFill>
              <a:latin typeface="Century Gothic"/>
              <a:ea typeface="Lato"/>
              <a:cs typeface="Lato"/>
            </a:endParaRPr>
          </a:p>
          <a:p>
            <a:pPr algn="ctr"/>
            <a:r>
              <a:rPr lang="en-US" sz="2000" dirty="0">
                <a:solidFill>
                  <a:srgbClr val="51B5B5"/>
                </a:solidFill>
                <a:latin typeface="Century Gothic"/>
                <a:ea typeface="Lato"/>
                <a:cs typeface="Lato"/>
              </a:rPr>
              <a:t>Kristi </a:t>
            </a:r>
            <a:r>
              <a:rPr lang="en-US" sz="2000" dirty="0" err="1">
                <a:solidFill>
                  <a:srgbClr val="51B5B5"/>
                </a:solidFill>
                <a:latin typeface="Century Gothic"/>
                <a:ea typeface="Lato"/>
                <a:cs typeface="Lato"/>
              </a:rPr>
              <a:t>Rieg</a:t>
            </a:r>
            <a:r>
              <a:rPr lang="en-US" sz="2000" dirty="0">
                <a:solidFill>
                  <a:srgbClr val="51B5B5"/>
                </a:solidFill>
                <a:latin typeface="Century Gothic"/>
                <a:ea typeface="Lato"/>
                <a:cs typeface="Lato"/>
              </a:rPr>
              <a:t> - </a:t>
            </a:r>
            <a:r>
              <a:rPr lang="en-US" sz="2000" u="sng" dirty="0">
                <a:solidFill>
                  <a:srgbClr val="51B5B5"/>
                </a:solidFill>
                <a:latin typeface="Century Gothic"/>
                <a:ea typeface="Lato"/>
                <a:cs typeface="Lato"/>
                <a:hlinkClick r:id="rId3"/>
              </a:rPr>
              <a:t>kristen.rieg@mccd.edu</a:t>
            </a:r>
            <a:endParaRPr lang="en-US" sz="2000" u="sng" dirty="0">
              <a:solidFill>
                <a:srgbClr val="51B5B5"/>
              </a:solidFill>
              <a:latin typeface="Century Gothic"/>
              <a:ea typeface="Lato"/>
              <a:cs typeface="Lato"/>
            </a:endParaRPr>
          </a:p>
          <a:p>
            <a:pPr algn="ctr"/>
            <a:endParaRPr lang="en-US" sz="2000" u="sng" dirty="0">
              <a:solidFill>
                <a:srgbClr val="51B5B5"/>
              </a:solidFill>
              <a:latin typeface="Century Gothic"/>
              <a:ea typeface="Lato"/>
              <a:cs typeface="Lato"/>
              <a:hlinkClick r:id="rId4"/>
            </a:endParaRPr>
          </a:p>
          <a:p>
            <a:pPr algn="ctr"/>
            <a:r>
              <a:rPr lang="en-US" sz="2000" u="sng" dirty="0">
                <a:solidFill>
                  <a:srgbClr val="51B5B5"/>
                </a:solidFill>
                <a:latin typeface="Century Gothic"/>
                <a:ea typeface="Lato"/>
                <a:cs typeface="Lato"/>
                <a:hlinkClick r:id="rId4"/>
              </a:rPr>
              <a:t>www.college-bridge.org</a:t>
            </a:r>
            <a:endParaRPr lang="en-US" sz="2000" u="sng" dirty="0">
              <a:solidFill>
                <a:srgbClr val="51B5B5"/>
              </a:solidFill>
              <a:latin typeface="Century Gothic"/>
              <a:ea typeface="Lato"/>
              <a:cs typeface="Lato"/>
            </a:endParaRPr>
          </a:p>
          <a:p>
            <a:pPr algn="ctr"/>
            <a:endParaRPr lang="en-US" sz="2000" u="sng" dirty="0">
              <a:solidFill>
                <a:srgbClr val="51B5B5"/>
              </a:solidFill>
              <a:latin typeface="Century Gothic"/>
              <a:ea typeface="Lato"/>
              <a:cs typeface="Lato"/>
            </a:endParaRPr>
          </a:p>
        </p:txBody>
      </p:sp>
      <p:pic>
        <p:nvPicPr>
          <p:cNvPr id="12" name="Picture 11">
            <a:extLst>
              <a:ext uri="{FF2B5EF4-FFF2-40B4-BE49-F238E27FC236}">
                <a16:creationId xmlns:a16="http://schemas.microsoft.com/office/drawing/2014/main" id="{5BFA6A01-8BB0-91CB-2E61-30A8FC288269}"/>
              </a:ext>
            </a:extLst>
          </p:cNvPr>
          <p:cNvPicPr>
            <a:picLocks noChangeAspect="1"/>
          </p:cNvPicPr>
          <p:nvPr/>
        </p:nvPicPr>
        <p:blipFill>
          <a:blip r:embed="rId5"/>
          <a:stretch>
            <a:fillRect/>
          </a:stretch>
        </p:blipFill>
        <p:spPr>
          <a:xfrm>
            <a:off x="365831" y="59708"/>
            <a:ext cx="243861" cy="5992887"/>
          </a:xfrm>
          <a:prstGeom prst="rect">
            <a:avLst/>
          </a:prstGeom>
        </p:spPr>
      </p:pic>
      <p:pic>
        <p:nvPicPr>
          <p:cNvPr id="20" name="Picture 19">
            <a:extLst>
              <a:ext uri="{FF2B5EF4-FFF2-40B4-BE49-F238E27FC236}">
                <a16:creationId xmlns:a16="http://schemas.microsoft.com/office/drawing/2014/main" id="{4B683DFB-1648-AC5A-CCEB-A7E77338E423}"/>
              </a:ext>
            </a:extLst>
          </p:cNvPr>
          <p:cNvPicPr>
            <a:picLocks noChangeAspect="1"/>
          </p:cNvPicPr>
          <p:nvPr/>
        </p:nvPicPr>
        <p:blipFill>
          <a:blip r:embed="rId6"/>
          <a:stretch>
            <a:fillRect/>
          </a:stretch>
        </p:blipFill>
        <p:spPr>
          <a:xfrm>
            <a:off x="192298" y="6249604"/>
            <a:ext cx="1371719" cy="548688"/>
          </a:xfrm>
          <a:prstGeom prst="rect">
            <a:avLst/>
          </a:prstGeom>
        </p:spPr>
      </p:pic>
      <p:pic>
        <p:nvPicPr>
          <p:cNvPr id="2" name="Picture 1">
            <a:extLst>
              <a:ext uri="{FF2B5EF4-FFF2-40B4-BE49-F238E27FC236}">
                <a16:creationId xmlns:a16="http://schemas.microsoft.com/office/drawing/2014/main" id="{B6500BF6-9C43-E4D2-E05A-A702D0E90163}"/>
              </a:ext>
            </a:extLst>
          </p:cNvPr>
          <p:cNvPicPr>
            <a:picLocks noChangeAspect="1"/>
          </p:cNvPicPr>
          <p:nvPr/>
        </p:nvPicPr>
        <p:blipFill>
          <a:blip r:embed="rId7"/>
          <a:stretch>
            <a:fillRect/>
          </a:stretch>
        </p:blipFill>
        <p:spPr>
          <a:xfrm>
            <a:off x="2368464" y="797493"/>
            <a:ext cx="6774651" cy="4517316"/>
          </a:xfrm>
          <a:prstGeom prst="rect">
            <a:avLst/>
          </a:prstGeom>
        </p:spPr>
      </p:pic>
    </p:spTree>
    <p:extLst>
      <p:ext uri="{BB962C8B-B14F-4D97-AF65-F5344CB8AC3E}">
        <p14:creationId xmlns:p14="http://schemas.microsoft.com/office/powerpoint/2010/main" val="265601736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423AF4-7FD3-35B7-E45A-901D141D7D5E}"/>
            </a:ext>
          </a:extLst>
        </p:cNvPr>
        <p:cNvGrpSpPr/>
        <p:nvPr/>
      </p:nvGrpSpPr>
      <p:grpSpPr>
        <a:xfrm>
          <a:off x="0" y="0"/>
          <a:ext cx="0" cy="0"/>
          <a:chOff x="0" y="0"/>
          <a:chExt cx="0" cy="0"/>
        </a:xfrm>
      </p:grpSpPr>
      <p:sp>
        <p:nvSpPr>
          <p:cNvPr id="14" name="Rectangle 13">
            <a:extLst>
              <a:ext uri="{FF2B5EF4-FFF2-40B4-BE49-F238E27FC236}">
                <a16:creationId xmlns:a16="http://schemas.microsoft.com/office/drawing/2014/main" id="{99B202E9-2336-692B-7F6F-95950A3D27F6}"/>
              </a:ext>
            </a:extLst>
          </p:cNvPr>
          <p:cNvSpPr/>
          <p:nvPr/>
        </p:nvSpPr>
        <p:spPr>
          <a:xfrm>
            <a:off x="3487314" y="0"/>
            <a:ext cx="243551" cy="59943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FF3F2"/>
              </a:solidFill>
              <a:effectLst/>
              <a:uLnTx/>
              <a:uFillTx/>
              <a:latin typeface="Proxima Nova A Light"/>
              <a:ea typeface="+mn-ea"/>
              <a:cs typeface="+mn-cs"/>
            </a:endParaRPr>
          </a:p>
        </p:txBody>
      </p:sp>
      <p:pic>
        <p:nvPicPr>
          <p:cNvPr id="35" name="Picture 34" descr="A picture containing icon&#10;&#10;Description automatically generated">
            <a:extLst>
              <a:ext uri="{FF2B5EF4-FFF2-40B4-BE49-F238E27FC236}">
                <a16:creationId xmlns:a16="http://schemas.microsoft.com/office/drawing/2014/main" id="{BD2BA90E-A75C-DD49-7C70-C01EF45775F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7231" y="6159925"/>
            <a:ext cx="1371599" cy="548640"/>
          </a:xfrm>
          <a:prstGeom prst="rect">
            <a:avLst/>
          </a:prstGeom>
        </p:spPr>
      </p:pic>
      <p:sp>
        <p:nvSpPr>
          <p:cNvPr id="3" name="TextBox 2">
            <a:extLst>
              <a:ext uri="{FF2B5EF4-FFF2-40B4-BE49-F238E27FC236}">
                <a16:creationId xmlns:a16="http://schemas.microsoft.com/office/drawing/2014/main" id="{5E1D59EB-01EF-99CD-7F80-4C29D4874E78}"/>
              </a:ext>
            </a:extLst>
          </p:cNvPr>
          <p:cNvSpPr txBox="1"/>
          <p:nvPr/>
        </p:nvSpPr>
        <p:spPr>
          <a:xfrm>
            <a:off x="4013200" y="657112"/>
            <a:ext cx="7680960" cy="3600986"/>
          </a:xfrm>
          <a:prstGeom prst="rect">
            <a:avLst/>
          </a:prstGeom>
          <a:noFill/>
        </p:spPr>
        <p:txBody>
          <a:bodyPr wrap="square" rtlCol="0">
            <a:spAutoFit/>
          </a:bodyPr>
          <a:lstStyle/>
          <a:p>
            <a:r>
              <a:rPr lang="en-US" sz="3200" i="1" dirty="0"/>
              <a:t>Which students takes dual enrollment classes at your high school?</a:t>
            </a:r>
          </a:p>
          <a:p>
            <a:pPr marL="457200" indent="-457200">
              <a:buFont typeface="Arial" panose="020B0604020202020204" pitchFamily="34" charset="0"/>
              <a:buChar char="•"/>
            </a:pPr>
            <a:r>
              <a:rPr lang="en-US" sz="2400" i="1" dirty="0"/>
              <a:t>Student Recruitment &amp; Selection</a:t>
            </a:r>
          </a:p>
          <a:p>
            <a:endParaRPr lang="en-US" sz="3200" i="1" dirty="0"/>
          </a:p>
          <a:p>
            <a:endParaRPr lang="en-US" sz="3200" i="1" dirty="0"/>
          </a:p>
          <a:p>
            <a:r>
              <a:rPr lang="en-US" sz="3200" i="1" dirty="0"/>
              <a:t>Who coordinates everything? </a:t>
            </a:r>
          </a:p>
          <a:p>
            <a:pPr marL="457200" indent="-457200">
              <a:buFont typeface="Arial" panose="020B0604020202020204" pitchFamily="34" charset="0"/>
              <a:buChar char="•"/>
            </a:pPr>
            <a:r>
              <a:rPr lang="en-US" sz="2400" i="1" dirty="0"/>
              <a:t>Making the Logistics a Reality</a:t>
            </a:r>
          </a:p>
          <a:p>
            <a:endParaRPr lang="en-US" sz="2000" i="1" dirty="0"/>
          </a:p>
        </p:txBody>
      </p:sp>
      <p:pic>
        <p:nvPicPr>
          <p:cNvPr id="2" name="Picture 1">
            <a:extLst>
              <a:ext uri="{FF2B5EF4-FFF2-40B4-BE49-F238E27FC236}">
                <a16:creationId xmlns:a16="http://schemas.microsoft.com/office/drawing/2014/main" id="{1C23EB89-A33D-8BDF-5832-A81C8AEB99EF}"/>
              </a:ext>
            </a:extLst>
          </p:cNvPr>
          <p:cNvPicPr>
            <a:picLocks noChangeAspect="1"/>
          </p:cNvPicPr>
          <p:nvPr/>
        </p:nvPicPr>
        <p:blipFill>
          <a:blip r:embed="rId3"/>
          <a:stretch>
            <a:fillRect/>
          </a:stretch>
        </p:blipFill>
        <p:spPr>
          <a:xfrm>
            <a:off x="585173" y="341824"/>
            <a:ext cx="2143125" cy="2143125"/>
          </a:xfrm>
          <a:prstGeom prst="rect">
            <a:avLst/>
          </a:prstGeom>
        </p:spPr>
      </p:pic>
      <p:sp>
        <p:nvSpPr>
          <p:cNvPr id="6" name="TextBox 5">
            <a:extLst>
              <a:ext uri="{FF2B5EF4-FFF2-40B4-BE49-F238E27FC236}">
                <a16:creationId xmlns:a16="http://schemas.microsoft.com/office/drawing/2014/main" id="{32C9D02B-8F17-F2B0-7751-2C12DF63DD98}"/>
              </a:ext>
            </a:extLst>
          </p:cNvPr>
          <p:cNvSpPr txBox="1"/>
          <p:nvPr/>
        </p:nvSpPr>
        <p:spPr>
          <a:xfrm>
            <a:off x="245806" y="2484949"/>
            <a:ext cx="2821858" cy="646331"/>
          </a:xfrm>
          <a:prstGeom prst="rect">
            <a:avLst/>
          </a:prstGeom>
          <a:noFill/>
        </p:spPr>
        <p:txBody>
          <a:bodyPr wrap="square">
            <a:spAutoFit/>
          </a:bodyPr>
          <a:lstStyle/>
          <a:p>
            <a:pPr algn="ctr"/>
            <a:r>
              <a:rPr lang="en-US" dirty="0">
                <a:latin typeface="Century Gothic" panose="020B0502020202020204" pitchFamily="34" charset="0"/>
              </a:rPr>
              <a:t>Dual Enrollment – </a:t>
            </a:r>
          </a:p>
          <a:p>
            <a:pPr algn="ctr"/>
            <a:r>
              <a:rPr lang="en-US" dirty="0">
                <a:latin typeface="Century Gothic" panose="020B0502020202020204" pitchFamily="34" charset="0"/>
              </a:rPr>
              <a:t>The Central Valley Way</a:t>
            </a:r>
          </a:p>
        </p:txBody>
      </p:sp>
    </p:spTree>
    <p:extLst>
      <p:ext uri="{BB962C8B-B14F-4D97-AF65-F5344CB8AC3E}">
        <p14:creationId xmlns:p14="http://schemas.microsoft.com/office/powerpoint/2010/main" val="140168710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A586BD-819F-CF7B-965B-FE5543414737}"/>
            </a:ext>
          </a:extLst>
        </p:cNvPr>
        <p:cNvGrpSpPr/>
        <p:nvPr/>
      </p:nvGrpSpPr>
      <p:grpSpPr>
        <a:xfrm>
          <a:off x="0" y="0"/>
          <a:ext cx="0" cy="0"/>
          <a:chOff x="0" y="0"/>
          <a:chExt cx="0" cy="0"/>
        </a:xfrm>
      </p:grpSpPr>
      <p:sp>
        <p:nvSpPr>
          <p:cNvPr id="14" name="Rectangle 13">
            <a:extLst>
              <a:ext uri="{FF2B5EF4-FFF2-40B4-BE49-F238E27FC236}">
                <a16:creationId xmlns:a16="http://schemas.microsoft.com/office/drawing/2014/main" id="{D56F3DD7-1525-26D7-F166-BA86140A2707}"/>
              </a:ext>
            </a:extLst>
          </p:cNvPr>
          <p:cNvSpPr/>
          <p:nvPr/>
        </p:nvSpPr>
        <p:spPr>
          <a:xfrm>
            <a:off x="3487314" y="0"/>
            <a:ext cx="243551" cy="59943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FF3F2"/>
              </a:solidFill>
              <a:effectLst/>
              <a:uLnTx/>
              <a:uFillTx/>
              <a:latin typeface="Proxima Nova A Light"/>
              <a:ea typeface="+mn-ea"/>
              <a:cs typeface="+mn-cs"/>
            </a:endParaRPr>
          </a:p>
        </p:txBody>
      </p:sp>
      <p:pic>
        <p:nvPicPr>
          <p:cNvPr id="35" name="Picture 34" descr="A picture containing icon&#10;&#10;Description automatically generated">
            <a:extLst>
              <a:ext uri="{FF2B5EF4-FFF2-40B4-BE49-F238E27FC236}">
                <a16:creationId xmlns:a16="http://schemas.microsoft.com/office/drawing/2014/main" id="{D8FD9024-4DAB-B585-2EA0-A22CCB9840E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7231" y="6159925"/>
            <a:ext cx="1371599" cy="548640"/>
          </a:xfrm>
          <a:prstGeom prst="rect">
            <a:avLst/>
          </a:prstGeom>
        </p:spPr>
      </p:pic>
      <p:pic>
        <p:nvPicPr>
          <p:cNvPr id="5" name="Picture 4">
            <a:extLst>
              <a:ext uri="{FF2B5EF4-FFF2-40B4-BE49-F238E27FC236}">
                <a16:creationId xmlns:a16="http://schemas.microsoft.com/office/drawing/2014/main" id="{1588E0D5-4F83-817C-3E9A-15D05EFB5399}"/>
              </a:ext>
            </a:extLst>
          </p:cNvPr>
          <p:cNvPicPr>
            <a:picLocks noChangeAspect="1"/>
          </p:cNvPicPr>
          <p:nvPr/>
        </p:nvPicPr>
        <p:blipFill>
          <a:blip r:embed="rId3"/>
          <a:stretch>
            <a:fillRect/>
          </a:stretch>
        </p:blipFill>
        <p:spPr>
          <a:xfrm>
            <a:off x="134514" y="1085529"/>
            <a:ext cx="3352800" cy="1266825"/>
          </a:xfrm>
          <a:prstGeom prst="rect">
            <a:avLst/>
          </a:prstGeom>
        </p:spPr>
      </p:pic>
      <p:sp>
        <p:nvSpPr>
          <p:cNvPr id="3" name="TextBox 2">
            <a:extLst>
              <a:ext uri="{FF2B5EF4-FFF2-40B4-BE49-F238E27FC236}">
                <a16:creationId xmlns:a16="http://schemas.microsoft.com/office/drawing/2014/main" id="{3FF06470-0DE8-FF1E-9CF4-A266A26569EF}"/>
              </a:ext>
            </a:extLst>
          </p:cNvPr>
          <p:cNvSpPr txBox="1"/>
          <p:nvPr/>
        </p:nvSpPr>
        <p:spPr>
          <a:xfrm>
            <a:off x="4013200" y="657112"/>
            <a:ext cx="7680960" cy="4524315"/>
          </a:xfrm>
          <a:prstGeom prst="rect">
            <a:avLst/>
          </a:prstGeom>
          <a:noFill/>
        </p:spPr>
        <p:txBody>
          <a:bodyPr wrap="square" rtlCol="0">
            <a:spAutoFit/>
          </a:bodyPr>
          <a:lstStyle/>
          <a:p>
            <a:r>
              <a:rPr lang="en-US" sz="3200" dirty="0"/>
              <a:t>“We are thrilled to be part of this historic moment for our students. Assembly Bill (AB) 1705 moves the California Community Colleges one step closer to closing equity gaps by ensuring students are enrolled by default in transfer-level courses – and provided the tools they need to succeed.”</a:t>
            </a:r>
          </a:p>
          <a:p>
            <a:pPr algn="r"/>
            <a:r>
              <a:rPr lang="en-US" sz="3200" dirty="0"/>
              <a:t>-</a:t>
            </a:r>
            <a:r>
              <a:rPr lang="en-US" sz="2000" i="1" dirty="0"/>
              <a:t>Interim Chancellor Daisy Gonzales, PhD</a:t>
            </a:r>
          </a:p>
        </p:txBody>
      </p:sp>
    </p:spTree>
    <p:extLst>
      <p:ext uri="{BB962C8B-B14F-4D97-AF65-F5344CB8AC3E}">
        <p14:creationId xmlns:p14="http://schemas.microsoft.com/office/powerpoint/2010/main" val="360033033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ADE899-B718-FF32-7FC8-D06B72134FE6}"/>
            </a:ext>
          </a:extLst>
        </p:cNvPr>
        <p:cNvGrpSpPr/>
        <p:nvPr/>
      </p:nvGrpSpPr>
      <p:grpSpPr>
        <a:xfrm>
          <a:off x="0" y="0"/>
          <a:ext cx="0" cy="0"/>
          <a:chOff x="0" y="0"/>
          <a:chExt cx="0" cy="0"/>
        </a:xfrm>
      </p:grpSpPr>
      <p:sp>
        <p:nvSpPr>
          <p:cNvPr id="14" name="Rectangle 13">
            <a:extLst>
              <a:ext uri="{FF2B5EF4-FFF2-40B4-BE49-F238E27FC236}">
                <a16:creationId xmlns:a16="http://schemas.microsoft.com/office/drawing/2014/main" id="{9A24769D-4EC6-F53B-8FF3-E12102867E0C}"/>
              </a:ext>
            </a:extLst>
          </p:cNvPr>
          <p:cNvSpPr/>
          <p:nvPr/>
        </p:nvSpPr>
        <p:spPr>
          <a:xfrm>
            <a:off x="3487314" y="0"/>
            <a:ext cx="243551" cy="59943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FF3F2"/>
              </a:solidFill>
              <a:effectLst/>
              <a:uLnTx/>
              <a:uFillTx/>
              <a:latin typeface="Proxima Nova A Light"/>
              <a:ea typeface="+mn-ea"/>
              <a:cs typeface="+mn-cs"/>
            </a:endParaRPr>
          </a:p>
        </p:txBody>
      </p:sp>
      <p:sp>
        <p:nvSpPr>
          <p:cNvPr id="6" name="TextBox 5">
            <a:extLst>
              <a:ext uri="{FF2B5EF4-FFF2-40B4-BE49-F238E27FC236}">
                <a16:creationId xmlns:a16="http://schemas.microsoft.com/office/drawing/2014/main" id="{4733D7F1-DBF7-0BD5-3B63-0C57760CF85E}"/>
              </a:ext>
            </a:extLst>
          </p:cNvPr>
          <p:cNvSpPr txBox="1"/>
          <p:nvPr/>
        </p:nvSpPr>
        <p:spPr>
          <a:xfrm>
            <a:off x="4232634" y="442314"/>
            <a:ext cx="7321735" cy="1754326"/>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51B5B5"/>
                </a:solidFill>
                <a:effectLst/>
                <a:uLnTx/>
                <a:uFillTx/>
                <a:latin typeface="Century Gothic"/>
                <a:ea typeface="Lato"/>
                <a:cs typeface="Lato"/>
              </a:rPr>
              <a:t>Remedial Math</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51B5B5"/>
                </a:solidFill>
                <a:effectLst/>
                <a:uLnTx/>
                <a:uFillTx/>
                <a:latin typeface="Century Gothic"/>
                <a:ea typeface="Lato"/>
                <a:cs typeface="Lato"/>
              </a:rPr>
              <a:t>No Longer Available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51B5B5"/>
                </a:solidFill>
                <a:effectLst/>
                <a:uLnTx/>
                <a:uFillTx/>
                <a:latin typeface="Century Gothic"/>
                <a:ea typeface="Lato"/>
                <a:cs typeface="Lato"/>
              </a:rPr>
              <a:t>California Community Colleges</a:t>
            </a:r>
            <a:endParaRPr kumimoji="0" lang="en-US" sz="3600" b="0" i="0" u="none" strike="noStrike" kern="1200" cap="none" spc="0" normalizeH="0" baseline="0" noProof="0" dirty="0">
              <a:ln>
                <a:noFill/>
              </a:ln>
              <a:solidFill>
                <a:srgbClr val="51B5B5"/>
              </a:solidFill>
              <a:effectLst/>
              <a:uLnTx/>
              <a:uFillTx/>
              <a:latin typeface="Century Gothic"/>
              <a:ea typeface="Lato" panose="020F0502020204030203" pitchFamily="34" charset="0"/>
              <a:cs typeface="Lato" panose="020F0502020204030203" pitchFamily="34" charset="0"/>
            </a:endParaRPr>
          </a:p>
        </p:txBody>
      </p:sp>
      <p:pic>
        <p:nvPicPr>
          <p:cNvPr id="35" name="Picture 34" descr="A picture containing icon&#10;&#10;Description automatically generated">
            <a:extLst>
              <a:ext uri="{FF2B5EF4-FFF2-40B4-BE49-F238E27FC236}">
                <a16:creationId xmlns:a16="http://schemas.microsoft.com/office/drawing/2014/main" id="{3567331C-8C6B-CE4F-E4DF-E8EDEC3545B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7231" y="6159925"/>
            <a:ext cx="1371599" cy="548640"/>
          </a:xfrm>
          <a:prstGeom prst="rect">
            <a:avLst/>
          </a:prstGeom>
        </p:spPr>
      </p:pic>
      <p:sp>
        <p:nvSpPr>
          <p:cNvPr id="2" name="TextBox 1">
            <a:extLst>
              <a:ext uri="{FF2B5EF4-FFF2-40B4-BE49-F238E27FC236}">
                <a16:creationId xmlns:a16="http://schemas.microsoft.com/office/drawing/2014/main" id="{863E1F3F-499D-FF32-3A71-0DA366D66377}"/>
              </a:ext>
            </a:extLst>
          </p:cNvPr>
          <p:cNvSpPr txBox="1"/>
          <p:nvPr/>
        </p:nvSpPr>
        <p:spPr>
          <a:xfrm>
            <a:off x="5325211" y="2941357"/>
            <a:ext cx="6117071" cy="2308324"/>
          </a:xfrm>
          <a:prstGeom prst="rect">
            <a:avLst/>
          </a:prstGeom>
          <a:noFill/>
        </p:spPr>
        <p:txBody>
          <a:bodyPr wrap="square" rtlCol="0">
            <a:spAutoFit/>
          </a:bodyPr>
          <a:lstStyle/>
          <a:p>
            <a:pPr algn="ctr"/>
            <a:r>
              <a:rPr lang="en-US" dirty="0">
                <a:solidFill>
                  <a:schemeClr val="accent2"/>
                </a:solidFill>
                <a:latin typeface="Century Gothic" panose="020B0502020202020204" pitchFamily="34" charset="0"/>
              </a:rPr>
              <a:t>Non-STEM Major = directly into college level Statistics or a Stats like course</a:t>
            </a:r>
          </a:p>
          <a:p>
            <a:pPr marL="285750" indent="-285750" algn="ctr">
              <a:buFont typeface="Arial" panose="020B0604020202020204" pitchFamily="34" charset="0"/>
              <a:buChar char="•"/>
            </a:pPr>
            <a:endParaRPr lang="en-US" dirty="0">
              <a:solidFill>
                <a:schemeClr val="accent2"/>
              </a:solidFill>
              <a:latin typeface="Century Gothic" panose="020B0502020202020204" pitchFamily="34" charset="0"/>
            </a:endParaRPr>
          </a:p>
          <a:p>
            <a:pPr algn="ctr"/>
            <a:r>
              <a:rPr lang="en-US" dirty="0">
                <a:solidFill>
                  <a:schemeClr val="accent2"/>
                </a:solidFill>
                <a:latin typeface="Century Gothic" panose="020B0502020202020204" pitchFamily="34" charset="0"/>
              </a:rPr>
              <a:t>STEM Major = directly into Calculus</a:t>
            </a:r>
          </a:p>
          <a:p>
            <a:pPr marL="285750" indent="-285750">
              <a:buFont typeface="Arial" panose="020B0604020202020204" pitchFamily="34" charset="0"/>
              <a:buChar char="•"/>
            </a:pPr>
            <a:endParaRPr lang="en-US" dirty="0">
              <a:solidFill>
                <a:schemeClr val="accent2"/>
              </a:solidFill>
              <a:latin typeface="Century Gothic" panose="020B0502020202020204" pitchFamily="34" charset="0"/>
            </a:endParaRPr>
          </a:p>
          <a:p>
            <a:pPr marL="285750" indent="-285750">
              <a:buFont typeface="Arial" panose="020B0604020202020204" pitchFamily="34" charset="0"/>
              <a:buChar char="•"/>
            </a:pPr>
            <a:endParaRPr lang="en-US" dirty="0">
              <a:solidFill>
                <a:schemeClr val="accent2"/>
              </a:solidFill>
              <a:latin typeface="Century Gothic" panose="020B0502020202020204" pitchFamily="34" charset="0"/>
            </a:endParaRPr>
          </a:p>
          <a:p>
            <a:pPr algn="ctr"/>
            <a:r>
              <a:rPr lang="en-US" b="1" dirty="0">
                <a:solidFill>
                  <a:schemeClr val="accent2"/>
                </a:solidFill>
                <a:latin typeface="Century Gothic" panose="020B0502020202020204" pitchFamily="34" charset="0"/>
              </a:rPr>
              <a:t>High School Diploma Requirement = </a:t>
            </a:r>
          </a:p>
          <a:p>
            <a:pPr algn="ctr"/>
            <a:r>
              <a:rPr lang="en-US" b="1" dirty="0">
                <a:solidFill>
                  <a:schemeClr val="accent2"/>
                </a:solidFill>
                <a:latin typeface="Century Gothic" panose="020B0502020202020204" pitchFamily="34" charset="0"/>
              </a:rPr>
              <a:t>2 yrs of math which includes Algebra 1</a:t>
            </a:r>
          </a:p>
        </p:txBody>
      </p:sp>
      <p:pic>
        <p:nvPicPr>
          <p:cNvPr id="5" name="Picture 4">
            <a:extLst>
              <a:ext uri="{FF2B5EF4-FFF2-40B4-BE49-F238E27FC236}">
                <a16:creationId xmlns:a16="http://schemas.microsoft.com/office/drawing/2014/main" id="{333331B5-D7E7-4524-70ED-F5AC1F25D78E}"/>
              </a:ext>
            </a:extLst>
          </p:cNvPr>
          <p:cNvPicPr>
            <a:picLocks noChangeAspect="1"/>
          </p:cNvPicPr>
          <p:nvPr/>
        </p:nvPicPr>
        <p:blipFill>
          <a:blip r:embed="rId3"/>
          <a:stretch>
            <a:fillRect/>
          </a:stretch>
        </p:blipFill>
        <p:spPr>
          <a:xfrm>
            <a:off x="134514" y="1085529"/>
            <a:ext cx="3352800" cy="1266825"/>
          </a:xfrm>
          <a:prstGeom prst="rect">
            <a:avLst/>
          </a:prstGeom>
        </p:spPr>
      </p:pic>
      <p:pic>
        <p:nvPicPr>
          <p:cNvPr id="2050" name="Picture 2">
            <a:extLst>
              <a:ext uri="{FF2B5EF4-FFF2-40B4-BE49-F238E27FC236}">
                <a16:creationId xmlns:a16="http://schemas.microsoft.com/office/drawing/2014/main" id="{238DD598-8195-3840-985D-811826E0918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7231" y="2730940"/>
            <a:ext cx="5222465" cy="27291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3178991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91F3DAF-682C-4EB2-853C-3F0EE59D9FB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6436" y="5011856"/>
            <a:ext cx="11348556" cy="1200328"/>
          </a:xfrm>
          <a:prstGeom prst="rect">
            <a:avLst/>
          </a:prstGeom>
        </p:spPr>
      </p:pic>
      <p:sp>
        <p:nvSpPr>
          <p:cNvPr id="9" name="Rectangle 8">
            <a:extLst>
              <a:ext uri="{FF2B5EF4-FFF2-40B4-BE49-F238E27FC236}">
                <a16:creationId xmlns:a16="http://schemas.microsoft.com/office/drawing/2014/main" id="{033A6AE3-F49A-4252-82CC-A9A976992DF1}"/>
              </a:ext>
            </a:extLst>
          </p:cNvPr>
          <p:cNvSpPr/>
          <p:nvPr/>
        </p:nvSpPr>
        <p:spPr>
          <a:xfrm rot="16200000">
            <a:off x="3675772" y="-2517199"/>
            <a:ext cx="228600" cy="648270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33F02FFB-BAA0-4F27-9371-CEC13E00F691}"/>
              </a:ext>
            </a:extLst>
          </p:cNvPr>
          <p:cNvSpPr/>
          <p:nvPr/>
        </p:nvSpPr>
        <p:spPr>
          <a:xfrm rot="16200000">
            <a:off x="5981701" y="611484"/>
            <a:ext cx="228600" cy="109728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picture containing icon&#10;&#10;Description automatically generated">
            <a:extLst>
              <a:ext uri="{FF2B5EF4-FFF2-40B4-BE49-F238E27FC236}">
                <a16:creationId xmlns:a16="http://schemas.microsoft.com/office/drawing/2014/main" id="{F10960A8-86F4-62D5-2146-4D7672124B9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82034" y="5105303"/>
            <a:ext cx="1737360" cy="694945"/>
          </a:xfrm>
          <a:prstGeom prst="rect">
            <a:avLst/>
          </a:prstGeom>
        </p:spPr>
      </p:pic>
      <p:sp>
        <p:nvSpPr>
          <p:cNvPr id="4" name="TextBox 3">
            <a:extLst>
              <a:ext uri="{FF2B5EF4-FFF2-40B4-BE49-F238E27FC236}">
                <a16:creationId xmlns:a16="http://schemas.microsoft.com/office/drawing/2014/main" id="{6660DF41-8E19-4C82-26E5-6695F1F9C1FA}"/>
              </a:ext>
            </a:extLst>
          </p:cNvPr>
          <p:cNvSpPr txBox="1"/>
          <p:nvPr/>
        </p:nvSpPr>
        <p:spPr>
          <a:xfrm>
            <a:off x="548721" y="980514"/>
            <a:ext cx="6421825" cy="646331"/>
          </a:xfrm>
          <a:prstGeom prst="rect">
            <a:avLst/>
          </a:prstGeom>
          <a:noFill/>
        </p:spPr>
        <p:txBody>
          <a:bodyPr wrap="square" lIns="91440" tIns="45720" rIns="91440" bIns="45720" rtlCol="0" anchor="t">
            <a:spAutoFit/>
          </a:bodyPr>
          <a:lstStyle/>
          <a:p>
            <a:r>
              <a:rPr lang="en-US" sz="3600" dirty="0">
                <a:latin typeface="Century Gothic"/>
                <a:ea typeface="Lato"/>
                <a:cs typeface="Lato"/>
              </a:rPr>
              <a:t>What is Math Bridge?</a:t>
            </a:r>
            <a:endParaRPr lang="en-US" sz="3600" dirty="0">
              <a:latin typeface="Century Gothic"/>
              <a:ea typeface="Lato" panose="020F0502020204030203" pitchFamily="34" charset="0"/>
              <a:cs typeface="Lato" panose="020F0502020204030203" pitchFamily="34" charset="0"/>
            </a:endParaRPr>
          </a:p>
        </p:txBody>
      </p:sp>
      <p:sp>
        <p:nvSpPr>
          <p:cNvPr id="2" name="TextBox 1">
            <a:extLst>
              <a:ext uri="{FF2B5EF4-FFF2-40B4-BE49-F238E27FC236}">
                <a16:creationId xmlns:a16="http://schemas.microsoft.com/office/drawing/2014/main" id="{CCC3ADD4-6743-5E06-94AF-8C5416C99AE8}"/>
              </a:ext>
            </a:extLst>
          </p:cNvPr>
          <p:cNvSpPr txBox="1"/>
          <p:nvPr/>
        </p:nvSpPr>
        <p:spPr>
          <a:xfrm>
            <a:off x="548721" y="1633115"/>
            <a:ext cx="9851925" cy="3139321"/>
          </a:xfrm>
          <a:prstGeom prst="rect">
            <a:avLst/>
          </a:prstGeom>
          <a:noFill/>
        </p:spPr>
        <p:txBody>
          <a:bodyPr wrap="square" lIns="91440" tIns="45720" rIns="91440" bIns="45720" rtlCol="0" anchor="t">
            <a:spAutoFit/>
          </a:bodyPr>
          <a:lstStyle/>
          <a:p>
            <a:r>
              <a:rPr lang="en-US" dirty="0">
                <a:solidFill>
                  <a:schemeClr val="accent1"/>
                </a:solidFill>
                <a:latin typeface="Century Gothic"/>
                <a:ea typeface="Lato"/>
                <a:cs typeface="Lato"/>
              </a:rPr>
              <a:t>Student Centered Math Intervention</a:t>
            </a:r>
          </a:p>
          <a:p>
            <a:r>
              <a:rPr lang="en-US" i="1" dirty="0">
                <a:latin typeface="Century Gothic"/>
                <a:ea typeface="Lato"/>
                <a:cs typeface="Lato"/>
              </a:rPr>
              <a:t>Targets students who:</a:t>
            </a:r>
          </a:p>
          <a:p>
            <a:pPr marL="742950" lvl="1" indent="-285750">
              <a:buFont typeface="Arial" panose="020B0604020202020204" pitchFamily="34" charset="0"/>
              <a:buChar char="•"/>
            </a:pPr>
            <a:r>
              <a:rPr lang="en-US" i="1" dirty="0">
                <a:latin typeface="Century Gothic"/>
                <a:ea typeface="Lato"/>
                <a:cs typeface="Lato"/>
              </a:rPr>
              <a:t>Have struggled or have disengaged with math</a:t>
            </a:r>
          </a:p>
          <a:p>
            <a:pPr marL="742950" lvl="1" indent="-285750">
              <a:buFont typeface="Arial" panose="020B0604020202020204" pitchFamily="34" charset="0"/>
              <a:buChar char="•"/>
            </a:pPr>
            <a:r>
              <a:rPr lang="en-US" i="1" dirty="0">
                <a:latin typeface="Century Gothic"/>
                <a:ea typeface="Lato"/>
                <a:cs typeface="Lato"/>
              </a:rPr>
              <a:t>GPA between 2.3 &amp; 3.4</a:t>
            </a:r>
          </a:p>
          <a:p>
            <a:pPr marL="742950" lvl="1" indent="-285750">
              <a:buFont typeface="Arial" panose="020B0604020202020204" pitchFamily="34" charset="0"/>
              <a:buChar char="•"/>
            </a:pPr>
            <a:r>
              <a:rPr lang="en-US" i="1" dirty="0">
                <a:latin typeface="Century Gothic"/>
                <a:ea typeface="Lato"/>
                <a:cs typeface="Lato"/>
              </a:rPr>
              <a:t>Likely college bound</a:t>
            </a:r>
          </a:p>
          <a:p>
            <a:r>
              <a:rPr lang="en-US" i="1" dirty="0">
                <a:latin typeface="Century Gothic"/>
                <a:ea typeface="Lato"/>
                <a:cs typeface="Lato"/>
              </a:rPr>
              <a:t>Students take transfer level math dual enrollment course during regular school day, with extensive support.</a:t>
            </a:r>
          </a:p>
          <a:p>
            <a:endParaRPr lang="en-US" dirty="0">
              <a:latin typeface="Century Gothic"/>
              <a:ea typeface="Lato"/>
              <a:cs typeface="Lato"/>
            </a:endParaRPr>
          </a:p>
          <a:p>
            <a:r>
              <a:rPr lang="en-US" dirty="0">
                <a:solidFill>
                  <a:schemeClr val="accent1"/>
                </a:solidFill>
                <a:latin typeface="Century Gothic"/>
                <a:ea typeface="Lato"/>
                <a:cs typeface="Lato"/>
              </a:rPr>
              <a:t>Intersegmental Instructor Collaboration</a:t>
            </a:r>
          </a:p>
          <a:p>
            <a:pPr marL="742950" lvl="1" indent="-285750">
              <a:buFont typeface="Arial" panose="020B0604020202020204" pitchFamily="34" charset="0"/>
              <a:buChar char="•"/>
            </a:pPr>
            <a:r>
              <a:rPr lang="en-US" i="1" dirty="0">
                <a:latin typeface="Century Gothic"/>
                <a:ea typeface="Lato" panose="020F0502020204030203" pitchFamily="34" charset="0"/>
                <a:cs typeface="Lato" panose="020F0502020204030203" pitchFamily="34" charset="0"/>
              </a:rPr>
              <a:t>High School Teacher and College Faculty Collaborate to provide support services to struggling students</a:t>
            </a:r>
          </a:p>
        </p:txBody>
      </p:sp>
    </p:spTree>
    <p:extLst>
      <p:ext uri="{BB962C8B-B14F-4D97-AF65-F5344CB8AC3E}">
        <p14:creationId xmlns:p14="http://schemas.microsoft.com/office/powerpoint/2010/main" val="394337028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32E7B2-FD29-D744-D17E-F99113188E62}"/>
            </a:ext>
          </a:extLst>
        </p:cNvPr>
        <p:cNvGrpSpPr/>
        <p:nvPr/>
      </p:nvGrpSpPr>
      <p:grpSpPr>
        <a:xfrm>
          <a:off x="0" y="0"/>
          <a:ext cx="0" cy="0"/>
          <a:chOff x="0" y="0"/>
          <a:chExt cx="0" cy="0"/>
        </a:xfrm>
      </p:grpSpPr>
      <p:sp>
        <p:nvSpPr>
          <p:cNvPr id="11" name="TextBox 10">
            <a:extLst>
              <a:ext uri="{FF2B5EF4-FFF2-40B4-BE49-F238E27FC236}">
                <a16:creationId xmlns:a16="http://schemas.microsoft.com/office/drawing/2014/main" id="{BA079572-6121-B5A6-26D4-935E95ED9C9C}"/>
              </a:ext>
            </a:extLst>
          </p:cNvPr>
          <p:cNvSpPr txBox="1"/>
          <p:nvPr/>
        </p:nvSpPr>
        <p:spPr>
          <a:xfrm>
            <a:off x="895893" y="4309623"/>
            <a:ext cx="5558602" cy="338554"/>
          </a:xfrm>
          <a:prstGeom prst="rect">
            <a:avLst/>
          </a:prstGeom>
          <a:noFill/>
          <a:ln>
            <a:solidFill>
              <a:schemeClr val="accent1">
                <a:lumMod val="50000"/>
              </a:schemeClr>
            </a:solidFill>
          </a:ln>
        </p:spPr>
        <p:txBody>
          <a:bodyPr wrap="square" lIns="91440" tIns="45720" rIns="91440" bIns="45720" rtlCol="0" anchor="t">
            <a:spAutoFit/>
          </a:bodyPr>
          <a:lstStyle/>
          <a:p>
            <a:r>
              <a:rPr lang="en-US" sz="1600" b="1" dirty="0">
                <a:solidFill>
                  <a:srgbClr val="114578"/>
                </a:solidFill>
                <a:latin typeface="Century Gothic"/>
              </a:rPr>
              <a:t>High School Math Support</a:t>
            </a:r>
            <a:endParaRPr lang="en-US" sz="1600" b="1" dirty="0">
              <a:solidFill>
                <a:srgbClr val="114578"/>
              </a:solidFill>
              <a:latin typeface="Century Gothic" panose="020B0502020202020204" pitchFamily="34" charset="0"/>
            </a:endParaRPr>
          </a:p>
        </p:txBody>
      </p:sp>
      <p:sp>
        <p:nvSpPr>
          <p:cNvPr id="13" name="TextBox 12">
            <a:extLst>
              <a:ext uri="{FF2B5EF4-FFF2-40B4-BE49-F238E27FC236}">
                <a16:creationId xmlns:a16="http://schemas.microsoft.com/office/drawing/2014/main" id="{32E51E65-4C53-08BB-7175-44B9D4C1CCEB}"/>
              </a:ext>
            </a:extLst>
          </p:cNvPr>
          <p:cNvSpPr txBox="1"/>
          <p:nvPr/>
        </p:nvSpPr>
        <p:spPr>
          <a:xfrm>
            <a:off x="609692" y="195723"/>
            <a:ext cx="10292196" cy="646331"/>
          </a:xfrm>
          <a:prstGeom prst="rect">
            <a:avLst/>
          </a:prstGeom>
          <a:noFill/>
        </p:spPr>
        <p:txBody>
          <a:bodyPr wrap="square" lIns="91440" tIns="45720" rIns="91440" bIns="45720" rtlCol="0" anchor="t">
            <a:spAutoFit/>
          </a:bodyPr>
          <a:lstStyle/>
          <a:p>
            <a:r>
              <a:rPr lang="en-US" sz="3600" dirty="0">
                <a:solidFill>
                  <a:srgbClr val="51B5B5"/>
                </a:solidFill>
                <a:latin typeface="Century Gothic"/>
                <a:ea typeface="Lato"/>
                <a:cs typeface="Lato"/>
              </a:rPr>
              <a:t>Central Valley Math Bridge</a:t>
            </a:r>
          </a:p>
        </p:txBody>
      </p:sp>
      <p:pic>
        <p:nvPicPr>
          <p:cNvPr id="18" name="Picture 17">
            <a:extLst>
              <a:ext uri="{FF2B5EF4-FFF2-40B4-BE49-F238E27FC236}">
                <a16:creationId xmlns:a16="http://schemas.microsoft.com/office/drawing/2014/main" id="{733B72C5-1B67-58D3-A649-FF9E4BF7CF5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65661" y="1331570"/>
            <a:ext cx="2048037" cy="1188720"/>
          </a:xfrm>
          <a:prstGeom prst="rect">
            <a:avLst/>
          </a:prstGeom>
        </p:spPr>
      </p:pic>
      <p:sp>
        <p:nvSpPr>
          <p:cNvPr id="19" name="TextBox 18">
            <a:extLst>
              <a:ext uri="{FF2B5EF4-FFF2-40B4-BE49-F238E27FC236}">
                <a16:creationId xmlns:a16="http://schemas.microsoft.com/office/drawing/2014/main" id="{96E7D674-B3A8-941E-4B86-9C1F9AF90865}"/>
              </a:ext>
            </a:extLst>
          </p:cNvPr>
          <p:cNvSpPr txBox="1"/>
          <p:nvPr/>
        </p:nvSpPr>
        <p:spPr>
          <a:xfrm>
            <a:off x="6454496" y="4309623"/>
            <a:ext cx="4184008" cy="338554"/>
          </a:xfrm>
          <a:prstGeom prst="rect">
            <a:avLst/>
          </a:prstGeom>
          <a:noFill/>
          <a:ln>
            <a:solidFill>
              <a:schemeClr val="accent1">
                <a:lumMod val="50000"/>
              </a:schemeClr>
            </a:solidFill>
          </a:ln>
        </p:spPr>
        <p:txBody>
          <a:bodyPr wrap="square" lIns="91440" tIns="45720" rIns="91440" bIns="45720" rtlCol="0" anchor="t">
            <a:spAutoFit/>
          </a:bodyPr>
          <a:lstStyle/>
          <a:p>
            <a:pPr algn="r"/>
            <a:r>
              <a:rPr lang="en-US" sz="1600" b="1" dirty="0">
                <a:solidFill>
                  <a:schemeClr val="accent1">
                    <a:lumMod val="75000"/>
                  </a:schemeClr>
                </a:solidFill>
                <a:latin typeface="Century Gothic"/>
              </a:rPr>
              <a:t>College Math Course</a:t>
            </a:r>
            <a:endParaRPr lang="en-US" sz="1600" b="1" dirty="0">
              <a:solidFill>
                <a:schemeClr val="accent1">
                  <a:lumMod val="75000"/>
                </a:schemeClr>
              </a:solidFill>
              <a:latin typeface="Century Gothic" panose="020B0502020202020204" pitchFamily="34" charset="0"/>
            </a:endParaRPr>
          </a:p>
        </p:txBody>
      </p:sp>
      <p:pic>
        <p:nvPicPr>
          <p:cNvPr id="12" name="Picture 11">
            <a:extLst>
              <a:ext uri="{FF2B5EF4-FFF2-40B4-BE49-F238E27FC236}">
                <a16:creationId xmlns:a16="http://schemas.microsoft.com/office/drawing/2014/main" id="{4AE3CE05-A0DF-ED3C-DEF3-09AC8B689889}"/>
              </a:ext>
            </a:extLst>
          </p:cNvPr>
          <p:cNvPicPr>
            <a:picLocks noChangeAspect="1"/>
          </p:cNvPicPr>
          <p:nvPr/>
        </p:nvPicPr>
        <p:blipFill>
          <a:blip r:embed="rId3"/>
          <a:stretch>
            <a:fillRect/>
          </a:stretch>
        </p:blipFill>
        <p:spPr>
          <a:xfrm>
            <a:off x="365831" y="59708"/>
            <a:ext cx="243861" cy="5992887"/>
          </a:xfrm>
          <a:prstGeom prst="rect">
            <a:avLst/>
          </a:prstGeom>
        </p:spPr>
      </p:pic>
      <p:pic>
        <p:nvPicPr>
          <p:cNvPr id="20" name="Picture 19">
            <a:extLst>
              <a:ext uri="{FF2B5EF4-FFF2-40B4-BE49-F238E27FC236}">
                <a16:creationId xmlns:a16="http://schemas.microsoft.com/office/drawing/2014/main" id="{089E6714-CC29-43AB-B92E-7DF2195822E9}"/>
              </a:ext>
            </a:extLst>
          </p:cNvPr>
          <p:cNvPicPr>
            <a:picLocks noChangeAspect="1"/>
          </p:cNvPicPr>
          <p:nvPr/>
        </p:nvPicPr>
        <p:blipFill>
          <a:blip r:embed="rId4"/>
          <a:stretch>
            <a:fillRect/>
          </a:stretch>
        </p:blipFill>
        <p:spPr>
          <a:xfrm>
            <a:off x="192298" y="6249604"/>
            <a:ext cx="1371719" cy="548688"/>
          </a:xfrm>
          <a:prstGeom prst="rect">
            <a:avLst/>
          </a:prstGeom>
        </p:spPr>
      </p:pic>
      <p:pic>
        <p:nvPicPr>
          <p:cNvPr id="23" name="Picture 22">
            <a:extLst>
              <a:ext uri="{FF2B5EF4-FFF2-40B4-BE49-F238E27FC236}">
                <a16:creationId xmlns:a16="http://schemas.microsoft.com/office/drawing/2014/main" id="{41276DE8-0E12-1CF9-F3DF-1C7BA05DAE54}"/>
              </a:ext>
            </a:extLst>
          </p:cNvPr>
          <p:cNvPicPr>
            <a:picLocks noChangeAspect="1"/>
          </p:cNvPicPr>
          <p:nvPr/>
        </p:nvPicPr>
        <p:blipFill>
          <a:blip r:embed="rId5"/>
          <a:stretch>
            <a:fillRect/>
          </a:stretch>
        </p:blipFill>
        <p:spPr>
          <a:xfrm>
            <a:off x="802098" y="2647841"/>
            <a:ext cx="9907383" cy="1562318"/>
          </a:xfrm>
          <a:prstGeom prst="rect">
            <a:avLst/>
          </a:prstGeom>
        </p:spPr>
      </p:pic>
    </p:spTree>
    <p:extLst>
      <p:ext uri="{BB962C8B-B14F-4D97-AF65-F5344CB8AC3E}">
        <p14:creationId xmlns:p14="http://schemas.microsoft.com/office/powerpoint/2010/main" val="374257303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5F5D59-484C-84B2-E073-59E4F5AA21AF}"/>
            </a:ext>
          </a:extLst>
        </p:cNvPr>
        <p:cNvGrpSpPr/>
        <p:nvPr/>
      </p:nvGrpSpPr>
      <p:grpSpPr>
        <a:xfrm>
          <a:off x="0" y="0"/>
          <a:ext cx="0" cy="0"/>
          <a:chOff x="0" y="0"/>
          <a:chExt cx="0" cy="0"/>
        </a:xfrm>
      </p:grpSpPr>
      <p:sp>
        <p:nvSpPr>
          <p:cNvPr id="11" name="TextBox 10">
            <a:extLst>
              <a:ext uri="{FF2B5EF4-FFF2-40B4-BE49-F238E27FC236}">
                <a16:creationId xmlns:a16="http://schemas.microsoft.com/office/drawing/2014/main" id="{D2DC6C6D-BC8E-D748-E3A7-FD46301E928A}"/>
              </a:ext>
            </a:extLst>
          </p:cNvPr>
          <p:cNvSpPr txBox="1"/>
          <p:nvPr/>
        </p:nvSpPr>
        <p:spPr>
          <a:xfrm>
            <a:off x="1124400" y="3232148"/>
            <a:ext cx="5558602" cy="338554"/>
          </a:xfrm>
          <a:prstGeom prst="rect">
            <a:avLst/>
          </a:prstGeom>
          <a:noFill/>
          <a:ln>
            <a:solidFill>
              <a:schemeClr val="accent1">
                <a:lumMod val="50000"/>
              </a:schemeClr>
            </a:solidFill>
          </a:ln>
        </p:spPr>
        <p:txBody>
          <a:bodyPr wrap="square" lIns="91440" tIns="45720" rIns="91440" bIns="45720" rtlCol="0" anchor="t">
            <a:spAutoFit/>
          </a:bodyPr>
          <a:lstStyle/>
          <a:p>
            <a:r>
              <a:rPr lang="en-US" sz="1600" b="1" dirty="0">
                <a:solidFill>
                  <a:srgbClr val="114578"/>
                </a:solidFill>
                <a:latin typeface="Century Gothic"/>
              </a:rPr>
              <a:t>High School Math Support</a:t>
            </a:r>
            <a:endParaRPr lang="en-US" sz="1600" b="1" dirty="0">
              <a:solidFill>
                <a:srgbClr val="114578"/>
              </a:solidFill>
              <a:latin typeface="Century Gothic" panose="020B0502020202020204" pitchFamily="34" charset="0"/>
            </a:endParaRPr>
          </a:p>
        </p:txBody>
      </p:sp>
      <p:sp>
        <p:nvSpPr>
          <p:cNvPr id="13" name="TextBox 12">
            <a:extLst>
              <a:ext uri="{FF2B5EF4-FFF2-40B4-BE49-F238E27FC236}">
                <a16:creationId xmlns:a16="http://schemas.microsoft.com/office/drawing/2014/main" id="{9129B6BC-C533-02A2-A152-3FDAD4D74618}"/>
              </a:ext>
            </a:extLst>
          </p:cNvPr>
          <p:cNvSpPr txBox="1"/>
          <p:nvPr/>
        </p:nvSpPr>
        <p:spPr>
          <a:xfrm>
            <a:off x="609692" y="195723"/>
            <a:ext cx="10292196" cy="646331"/>
          </a:xfrm>
          <a:prstGeom prst="rect">
            <a:avLst/>
          </a:prstGeom>
          <a:noFill/>
        </p:spPr>
        <p:txBody>
          <a:bodyPr wrap="square" lIns="91440" tIns="45720" rIns="91440" bIns="45720" rtlCol="0" anchor="t">
            <a:spAutoFit/>
          </a:bodyPr>
          <a:lstStyle/>
          <a:p>
            <a:r>
              <a:rPr lang="en-US" sz="3600" dirty="0">
                <a:solidFill>
                  <a:srgbClr val="51B5B5"/>
                </a:solidFill>
                <a:latin typeface="Century Gothic"/>
                <a:ea typeface="Lato"/>
                <a:cs typeface="Lato"/>
              </a:rPr>
              <a:t>Instructor Community of Practice</a:t>
            </a:r>
          </a:p>
        </p:txBody>
      </p:sp>
      <p:sp>
        <p:nvSpPr>
          <p:cNvPr id="19" name="TextBox 18">
            <a:extLst>
              <a:ext uri="{FF2B5EF4-FFF2-40B4-BE49-F238E27FC236}">
                <a16:creationId xmlns:a16="http://schemas.microsoft.com/office/drawing/2014/main" id="{2B45843D-7A3F-E3B7-D61F-C3442400F6DF}"/>
              </a:ext>
            </a:extLst>
          </p:cNvPr>
          <p:cNvSpPr txBox="1"/>
          <p:nvPr/>
        </p:nvSpPr>
        <p:spPr>
          <a:xfrm>
            <a:off x="6717880" y="3232148"/>
            <a:ext cx="4184008" cy="338554"/>
          </a:xfrm>
          <a:prstGeom prst="rect">
            <a:avLst/>
          </a:prstGeom>
          <a:noFill/>
          <a:ln>
            <a:solidFill>
              <a:schemeClr val="accent1">
                <a:lumMod val="50000"/>
              </a:schemeClr>
            </a:solidFill>
          </a:ln>
        </p:spPr>
        <p:txBody>
          <a:bodyPr wrap="square" lIns="91440" tIns="45720" rIns="91440" bIns="45720" rtlCol="0" anchor="t">
            <a:spAutoFit/>
          </a:bodyPr>
          <a:lstStyle/>
          <a:p>
            <a:pPr algn="r"/>
            <a:r>
              <a:rPr lang="en-US" sz="1600" b="1" dirty="0">
                <a:solidFill>
                  <a:schemeClr val="accent1">
                    <a:lumMod val="75000"/>
                  </a:schemeClr>
                </a:solidFill>
                <a:latin typeface="Century Gothic"/>
              </a:rPr>
              <a:t>College Math Course</a:t>
            </a:r>
            <a:endParaRPr lang="en-US" sz="1600" b="1" dirty="0">
              <a:solidFill>
                <a:schemeClr val="accent1">
                  <a:lumMod val="75000"/>
                </a:schemeClr>
              </a:solidFill>
              <a:latin typeface="Century Gothic" panose="020B0502020202020204" pitchFamily="34" charset="0"/>
            </a:endParaRPr>
          </a:p>
        </p:txBody>
      </p:sp>
      <p:pic>
        <p:nvPicPr>
          <p:cNvPr id="12" name="Picture 11">
            <a:extLst>
              <a:ext uri="{FF2B5EF4-FFF2-40B4-BE49-F238E27FC236}">
                <a16:creationId xmlns:a16="http://schemas.microsoft.com/office/drawing/2014/main" id="{E71B31AD-74D5-1EC5-D3E1-F0A6E9C6DE90}"/>
              </a:ext>
            </a:extLst>
          </p:cNvPr>
          <p:cNvPicPr>
            <a:picLocks noChangeAspect="1"/>
          </p:cNvPicPr>
          <p:nvPr/>
        </p:nvPicPr>
        <p:blipFill>
          <a:blip r:embed="rId2"/>
          <a:stretch>
            <a:fillRect/>
          </a:stretch>
        </p:blipFill>
        <p:spPr>
          <a:xfrm>
            <a:off x="365831" y="59708"/>
            <a:ext cx="243861" cy="5992887"/>
          </a:xfrm>
          <a:prstGeom prst="rect">
            <a:avLst/>
          </a:prstGeom>
        </p:spPr>
      </p:pic>
      <p:pic>
        <p:nvPicPr>
          <p:cNvPr id="20" name="Picture 19">
            <a:extLst>
              <a:ext uri="{FF2B5EF4-FFF2-40B4-BE49-F238E27FC236}">
                <a16:creationId xmlns:a16="http://schemas.microsoft.com/office/drawing/2014/main" id="{DB87D435-2A26-FD2C-3986-C4CCEE2D19E6}"/>
              </a:ext>
            </a:extLst>
          </p:cNvPr>
          <p:cNvPicPr>
            <a:picLocks noChangeAspect="1"/>
          </p:cNvPicPr>
          <p:nvPr/>
        </p:nvPicPr>
        <p:blipFill>
          <a:blip r:embed="rId3"/>
          <a:stretch>
            <a:fillRect/>
          </a:stretch>
        </p:blipFill>
        <p:spPr>
          <a:xfrm>
            <a:off x="192298" y="6249604"/>
            <a:ext cx="1371719" cy="548688"/>
          </a:xfrm>
          <a:prstGeom prst="rect">
            <a:avLst/>
          </a:prstGeom>
        </p:spPr>
      </p:pic>
      <p:pic>
        <p:nvPicPr>
          <p:cNvPr id="23" name="Picture 22">
            <a:extLst>
              <a:ext uri="{FF2B5EF4-FFF2-40B4-BE49-F238E27FC236}">
                <a16:creationId xmlns:a16="http://schemas.microsoft.com/office/drawing/2014/main" id="{3D186A94-28E1-37D7-6E0D-CC337DFED780}"/>
              </a:ext>
            </a:extLst>
          </p:cNvPr>
          <p:cNvPicPr>
            <a:picLocks noChangeAspect="1"/>
          </p:cNvPicPr>
          <p:nvPr/>
        </p:nvPicPr>
        <p:blipFill>
          <a:blip r:embed="rId4"/>
          <a:stretch>
            <a:fillRect/>
          </a:stretch>
        </p:blipFill>
        <p:spPr>
          <a:xfrm>
            <a:off x="951922" y="1506756"/>
            <a:ext cx="9907383" cy="1562318"/>
          </a:xfrm>
          <a:prstGeom prst="rect">
            <a:avLst/>
          </a:prstGeom>
        </p:spPr>
      </p:pic>
      <p:pic>
        <p:nvPicPr>
          <p:cNvPr id="3" name="Graphic 2" descr="Teacher outline">
            <a:extLst>
              <a:ext uri="{FF2B5EF4-FFF2-40B4-BE49-F238E27FC236}">
                <a16:creationId xmlns:a16="http://schemas.microsoft.com/office/drawing/2014/main" id="{7D21E64F-35C2-BD6B-5ACB-A29B0B1FEA8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668584" y="5046396"/>
            <a:ext cx="914400" cy="914400"/>
          </a:xfrm>
          <a:prstGeom prst="rect">
            <a:avLst/>
          </a:prstGeom>
        </p:spPr>
      </p:pic>
      <p:pic>
        <p:nvPicPr>
          <p:cNvPr id="4" name="Graphic 3" descr="Teacher outline">
            <a:extLst>
              <a:ext uri="{FF2B5EF4-FFF2-40B4-BE49-F238E27FC236}">
                <a16:creationId xmlns:a16="http://schemas.microsoft.com/office/drawing/2014/main" id="{364BAEF8-F8D5-7EA1-AA9F-11634B38441B}"/>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103347" y="4041742"/>
            <a:ext cx="914400" cy="914400"/>
          </a:xfrm>
          <a:prstGeom prst="rect">
            <a:avLst/>
          </a:prstGeom>
        </p:spPr>
      </p:pic>
      <p:pic>
        <p:nvPicPr>
          <p:cNvPr id="5" name="Picture 4">
            <a:extLst>
              <a:ext uri="{FF2B5EF4-FFF2-40B4-BE49-F238E27FC236}">
                <a16:creationId xmlns:a16="http://schemas.microsoft.com/office/drawing/2014/main" id="{C77E14FF-D25F-5013-866D-E41987EB47BE}"/>
              </a:ext>
            </a:extLst>
          </p:cNvPr>
          <p:cNvPicPr>
            <a:picLocks noChangeAspect="1"/>
          </p:cNvPicPr>
          <p:nvPr/>
        </p:nvPicPr>
        <p:blipFill>
          <a:blip r:embed="rId9"/>
          <a:stretch>
            <a:fillRect/>
          </a:stretch>
        </p:blipFill>
        <p:spPr>
          <a:xfrm>
            <a:off x="4287876" y="3733776"/>
            <a:ext cx="4184008" cy="2788658"/>
          </a:xfrm>
          <a:prstGeom prst="rect">
            <a:avLst/>
          </a:prstGeom>
        </p:spPr>
      </p:pic>
    </p:spTree>
    <p:extLst>
      <p:ext uri="{BB962C8B-B14F-4D97-AF65-F5344CB8AC3E}">
        <p14:creationId xmlns:p14="http://schemas.microsoft.com/office/powerpoint/2010/main" val="329589941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A9835A-D568-209A-53E7-D352EB881EDA}"/>
            </a:ext>
          </a:extLst>
        </p:cNvPr>
        <p:cNvGrpSpPr/>
        <p:nvPr/>
      </p:nvGrpSpPr>
      <p:grpSpPr>
        <a:xfrm>
          <a:off x="0" y="0"/>
          <a:ext cx="0" cy="0"/>
          <a:chOff x="0" y="0"/>
          <a:chExt cx="0" cy="0"/>
        </a:xfrm>
      </p:grpSpPr>
      <p:sp>
        <p:nvSpPr>
          <p:cNvPr id="13" name="TextBox 12">
            <a:extLst>
              <a:ext uri="{FF2B5EF4-FFF2-40B4-BE49-F238E27FC236}">
                <a16:creationId xmlns:a16="http://schemas.microsoft.com/office/drawing/2014/main" id="{53015177-B7AA-8B0C-134C-9DDD50561D9B}"/>
              </a:ext>
            </a:extLst>
          </p:cNvPr>
          <p:cNvSpPr txBox="1"/>
          <p:nvPr/>
        </p:nvSpPr>
        <p:spPr>
          <a:xfrm>
            <a:off x="609692" y="195723"/>
            <a:ext cx="10292196" cy="7909858"/>
          </a:xfrm>
          <a:prstGeom prst="rect">
            <a:avLst/>
          </a:prstGeom>
          <a:noFill/>
        </p:spPr>
        <p:txBody>
          <a:bodyPr wrap="square" lIns="91440" tIns="45720" rIns="91440" bIns="45720" rtlCol="0" anchor="t">
            <a:spAutoFit/>
          </a:bodyPr>
          <a:lstStyle/>
          <a:p>
            <a:pPr algn="ctr"/>
            <a:r>
              <a:rPr lang="en-US" sz="3600" b="1" dirty="0">
                <a:solidFill>
                  <a:srgbClr val="51B5B5"/>
                </a:solidFill>
                <a:latin typeface="Century Gothic"/>
                <a:ea typeface="Lato"/>
                <a:cs typeface="Lato"/>
              </a:rPr>
              <a:t>We Want to Hear From You</a:t>
            </a:r>
          </a:p>
          <a:p>
            <a:endParaRPr lang="en-US" sz="3600" b="1" dirty="0">
              <a:solidFill>
                <a:srgbClr val="51B5B5"/>
              </a:solidFill>
              <a:latin typeface="Century Gothic"/>
              <a:ea typeface="Lato"/>
              <a:cs typeface="Lato"/>
            </a:endParaRPr>
          </a:p>
          <a:p>
            <a:endParaRPr lang="en-US" sz="3600" b="1" dirty="0">
              <a:solidFill>
                <a:srgbClr val="51B5B5"/>
              </a:solidFill>
              <a:latin typeface="Century Gothic"/>
              <a:ea typeface="Lato"/>
              <a:cs typeface="Lato"/>
            </a:endParaRPr>
          </a:p>
          <a:p>
            <a:pPr marL="571500" indent="-571500">
              <a:buFont typeface="Arial" panose="020B0604020202020204" pitchFamily="34" charset="0"/>
              <a:buChar char="•"/>
            </a:pPr>
            <a:r>
              <a:rPr lang="en-US" sz="3600" dirty="0">
                <a:solidFill>
                  <a:srgbClr val="51B5B5"/>
                </a:solidFill>
                <a:latin typeface="Century Gothic"/>
                <a:ea typeface="Lato"/>
                <a:cs typeface="Lato"/>
              </a:rPr>
              <a:t>What do you think?</a:t>
            </a:r>
          </a:p>
          <a:p>
            <a:pPr marL="571500" indent="-571500">
              <a:buFont typeface="Arial" panose="020B0604020202020204" pitchFamily="34" charset="0"/>
              <a:buChar char="•"/>
            </a:pPr>
            <a:r>
              <a:rPr lang="en-US" sz="3600" dirty="0">
                <a:solidFill>
                  <a:srgbClr val="51B5B5"/>
                </a:solidFill>
                <a:latin typeface="Century Gothic"/>
                <a:ea typeface="Lato"/>
                <a:cs typeface="Lato"/>
              </a:rPr>
              <a:t>Are you already doing something like this?</a:t>
            </a:r>
          </a:p>
          <a:p>
            <a:pPr marL="571500" indent="-571500">
              <a:buFont typeface="Arial" panose="020B0604020202020204" pitchFamily="34" charset="0"/>
              <a:buChar char="•"/>
            </a:pPr>
            <a:r>
              <a:rPr lang="en-US" sz="3600" dirty="0">
                <a:solidFill>
                  <a:srgbClr val="51B5B5"/>
                </a:solidFill>
                <a:latin typeface="Century Gothic"/>
                <a:ea typeface="Lato"/>
                <a:cs typeface="Lato"/>
              </a:rPr>
              <a:t>Would this work at your school?</a:t>
            </a:r>
          </a:p>
          <a:p>
            <a:pPr marL="571500" indent="-571500">
              <a:buFont typeface="Arial" panose="020B0604020202020204" pitchFamily="34" charset="0"/>
              <a:buChar char="•"/>
            </a:pPr>
            <a:r>
              <a:rPr lang="en-US" sz="3600" dirty="0">
                <a:solidFill>
                  <a:srgbClr val="51B5B5"/>
                </a:solidFill>
                <a:latin typeface="Century Gothic"/>
                <a:ea typeface="Lato"/>
                <a:cs typeface="Lato"/>
              </a:rPr>
              <a:t>Would your students want to do this?</a:t>
            </a:r>
          </a:p>
          <a:p>
            <a:endParaRPr lang="en-US" sz="3600" dirty="0">
              <a:solidFill>
                <a:srgbClr val="51B5B5"/>
              </a:solidFill>
              <a:latin typeface="Century Gothic"/>
              <a:ea typeface="Lato"/>
              <a:cs typeface="Lato"/>
            </a:endParaRPr>
          </a:p>
          <a:p>
            <a:endParaRPr lang="en-US" sz="3600" dirty="0">
              <a:solidFill>
                <a:srgbClr val="51B5B5"/>
              </a:solidFill>
              <a:latin typeface="Century Gothic"/>
              <a:ea typeface="Lato"/>
              <a:cs typeface="Lato"/>
            </a:endParaRPr>
          </a:p>
          <a:p>
            <a:endParaRPr lang="en-US" sz="3600" dirty="0">
              <a:solidFill>
                <a:srgbClr val="51B5B5"/>
              </a:solidFill>
              <a:latin typeface="Century Gothic"/>
              <a:ea typeface="Lato"/>
              <a:cs typeface="Lato"/>
            </a:endParaRPr>
          </a:p>
          <a:p>
            <a:endParaRPr lang="en-US" sz="3600" dirty="0">
              <a:solidFill>
                <a:srgbClr val="51B5B5"/>
              </a:solidFill>
              <a:latin typeface="Century Gothic"/>
              <a:ea typeface="Lato"/>
              <a:cs typeface="Lato"/>
            </a:endParaRPr>
          </a:p>
          <a:p>
            <a:endParaRPr lang="en-US" sz="3600" dirty="0">
              <a:solidFill>
                <a:srgbClr val="51B5B5"/>
              </a:solidFill>
              <a:latin typeface="Century Gothic"/>
              <a:ea typeface="Lato"/>
              <a:cs typeface="Lato"/>
            </a:endParaRPr>
          </a:p>
          <a:p>
            <a:endParaRPr lang="en-US" sz="3600" dirty="0">
              <a:solidFill>
                <a:srgbClr val="51B5B5"/>
              </a:solidFill>
              <a:latin typeface="Century Gothic"/>
              <a:ea typeface="Lato"/>
              <a:cs typeface="Lato"/>
            </a:endParaRPr>
          </a:p>
          <a:p>
            <a:endParaRPr lang="en-US" sz="2000" dirty="0">
              <a:solidFill>
                <a:srgbClr val="51B5B5"/>
              </a:solidFill>
              <a:latin typeface="Century Gothic"/>
              <a:ea typeface="Lato"/>
              <a:cs typeface="Lato"/>
            </a:endParaRPr>
          </a:p>
          <a:p>
            <a:pPr algn="ctr"/>
            <a:r>
              <a:rPr lang="en-US" sz="2000" dirty="0">
                <a:solidFill>
                  <a:srgbClr val="51B5B5"/>
                </a:solidFill>
                <a:latin typeface="Century Gothic"/>
                <a:ea typeface="Lato"/>
                <a:cs typeface="Lato"/>
              </a:rPr>
              <a:t>Nicole Korgie - </a:t>
            </a:r>
            <a:r>
              <a:rPr lang="en-US" sz="2000" u="sng" dirty="0">
                <a:solidFill>
                  <a:srgbClr val="51B5B5"/>
                </a:solidFill>
                <a:latin typeface="Century Gothic"/>
                <a:ea typeface="Lato"/>
                <a:cs typeface="Lato"/>
              </a:rPr>
              <a:t>nicole.korgie@college-bridge.org</a:t>
            </a:r>
          </a:p>
        </p:txBody>
      </p:sp>
      <p:pic>
        <p:nvPicPr>
          <p:cNvPr id="12" name="Picture 11">
            <a:extLst>
              <a:ext uri="{FF2B5EF4-FFF2-40B4-BE49-F238E27FC236}">
                <a16:creationId xmlns:a16="http://schemas.microsoft.com/office/drawing/2014/main" id="{807475D9-FB02-3449-13F5-F19903A0F423}"/>
              </a:ext>
            </a:extLst>
          </p:cNvPr>
          <p:cNvPicPr>
            <a:picLocks noChangeAspect="1"/>
          </p:cNvPicPr>
          <p:nvPr/>
        </p:nvPicPr>
        <p:blipFill>
          <a:blip r:embed="rId2"/>
          <a:stretch>
            <a:fillRect/>
          </a:stretch>
        </p:blipFill>
        <p:spPr>
          <a:xfrm>
            <a:off x="365831" y="59708"/>
            <a:ext cx="243861" cy="5992887"/>
          </a:xfrm>
          <a:prstGeom prst="rect">
            <a:avLst/>
          </a:prstGeom>
        </p:spPr>
      </p:pic>
      <p:pic>
        <p:nvPicPr>
          <p:cNvPr id="20" name="Picture 19">
            <a:extLst>
              <a:ext uri="{FF2B5EF4-FFF2-40B4-BE49-F238E27FC236}">
                <a16:creationId xmlns:a16="http://schemas.microsoft.com/office/drawing/2014/main" id="{D9955A98-49F1-E964-4995-42C64370AF13}"/>
              </a:ext>
            </a:extLst>
          </p:cNvPr>
          <p:cNvPicPr>
            <a:picLocks noChangeAspect="1"/>
          </p:cNvPicPr>
          <p:nvPr/>
        </p:nvPicPr>
        <p:blipFill>
          <a:blip r:embed="rId3"/>
          <a:stretch>
            <a:fillRect/>
          </a:stretch>
        </p:blipFill>
        <p:spPr>
          <a:xfrm>
            <a:off x="192298" y="6249604"/>
            <a:ext cx="1371719" cy="548688"/>
          </a:xfrm>
          <a:prstGeom prst="rect">
            <a:avLst/>
          </a:prstGeom>
        </p:spPr>
      </p:pic>
    </p:spTree>
    <p:extLst>
      <p:ext uri="{BB962C8B-B14F-4D97-AF65-F5344CB8AC3E}">
        <p14:creationId xmlns:p14="http://schemas.microsoft.com/office/powerpoint/2010/main" val="68809727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D939A7-A2F4-FDD6-1E37-E58E67E36F89}"/>
            </a:ext>
          </a:extLst>
        </p:cNvPr>
        <p:cNvGrpSpPr/>
        <p:nvPr/>
      </p:nvGrpSpPr>
      <p:grpSpPr>
        <a:xfrm>
          <a:off x="0" y="0"/>
          <a:ext cx="0" cy="0"/>
          <a:chOff x="0" y="0"/>
          <a:chExt cx="0" cy="0"/>
        </a:xfrm>
      </p:grpSpPr>
      <p:sp>
        <p:nvSpPr>
          <p:cNvPr id="14" name="Rectangle 13">
            <a:extLst>
              <a:ext uri="{FF2B5EF4-FFF2-40B4-BE49-F238E27FC236}">
                <a16:creationId xmlns:a16="http://schemas.microsoft.com/office/drawing/2014/main" id="{BB918872-24CA-719E-46A2-7A49F49CEFFA}"/>
              </a:ext>
            </a:extLst>
          </p:cNvPr>
          <p:cNvSpPr/>
          <p:nvPr/>
        </p:nvSpPr>
        <p:spPr>
          <a:xfrm>
            <a:off x="3487314" y="0"/>
            <a:ext cx="243551" cy="59943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FF3F2"/>
              </a:solidFill>
              <a:effectLst/>
              <a:uLnTx/>
              <a:uFillTx/>
              <a:latin typeface="Proxima Nova A Light"/>
              <a:ea typeface="+mn-ea"/>
              <a:cs typeface="+mn-cs"/>
            </a:endParaRPr>
          </a:p>
        </p:txBody>
      </p:sp>
      <p:pic>
        <p:nvPicPr>
          <p:cNvPr id="35" name="Picture 34" descr="A picture containing icon&#10;&#10;Description automatically generated">
            <a:extLst>
              <a:ext uri="{FF2B5EF4-FFF2-40B4-BE49-F238E27FC236}">
                <a16:creationId xmlns:a16="http://schemas.microsoft.com/office/drawing/2014/main" id="{4E21BCBF-2326-2E5B-DCEA-4948E4DFFA3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7231" y="6159925"/>
            <a:ext cx="1371599" cy="548640"/>
          </a:xfrm>
          <a:prstGeom prst="rect">
            <a:avLst/>
          </a:prstGeom>
        </p:spPr>
      </p:pic>
      <p:sp>
        <p:nvSpPr>
          <p:cNvPr id="2" name="TextBox 1">
            <a:extLst>
              <a:ext uri="{FF2B5EF4-FFF2-40B4-BE49-F238E27FC236}">
                <a16:creationId xmlns:a16="http://schemas.microsoft.com/office/drawing/2014/main" id="{E2C078AF-B503-8C85-CFCC-FFE06A282E64}"/>
              </a:ext>
            </a:extLst>
          </p:cNvPr>
          <p:cNvSpPr txBox="1"/>
          <p:nvPr/>
        </p:nvSpPr>
        <p:spPr>
          <a:xfrm>
            <a:off x="292231" y="339365"/>
            <a:ext cx="2875175" cy="5632311"/>
          </a:xfrm>
          <a:prstGeom prst="rect">
            <a:avLst/>
          </a:prstGeom>
          <a:noFill/>
        </p:spPr>
        <p:txBody>
          <a:bodyPr wrap="square" rtlCol="0">
            <a:spAutoFit/>
          </a:bodyPr>
          <a:lstStyle/>
          <a:p>
            <a:r>
              <a:rPr lang="en-US" sz="2400" dirty="0"/>
              <a:t>“Students do not want to take more math.”</a:t>
            </a:r>
          </a:p>
          <a:p>
            <a:endParaRPr lang="en-US" sz="2400" dirty="0"/>
          </a:p>
          <a:p>
            <a:r>
              <a:rPr lang="en-US" sz="2400" dirty="0"/>
              <a:t>“They take their 2 years and say I’m done!”</a:t>
            </a:r>
          </a:p>
          <a:p>
            <a:endParaRPr lang="en-US" sz="2400" dirty="0"/>
          </a:p>
          <a:p>
            <a:r>
              <a:rPr lang="en-US" sz="2400" dirty="0"/>
              <a:t>“Students who are bad at math can’t pass a college math class.”</a:t>
            </a:r>
          </a:p>
          <a:p>
            <a:endParaRPr lang="en-US" sz="2400" dirty="0"/>
          </a:p>
          <a:p>
            <a:r>
              <a:rPr lang="en-US" sz="2400" dirty="0"/>
              <a:t>“Students won’t even try to do this.”</a:t>
            </a:r>
          </a:p>
        </p:txBody>
      </p:sp>
      <p:graphicFrame>
        <p:nvGraphicFramePr>
          <p:cNvPr id="3" name="Table 2">
            <a:extLst>
              <a:ext uri="{FF2B5EF4-FFF2-40B4-BE49-F238E27FC236}">
                <a16:creationId xmlns:a16="http://schemas.microsoft.com/office/drawing/2014/main" id="{3F2F35C9-40DB-FD50-2472-397654B97311}"/>
              </a:ext>
            </a:extLst>
          </p:cNvPr>
          <p:cNvGraphicFramePr>
            <a:graphicFrameLocks noGrp="1"/>
          </p:cNvGraphicFramePr>
          <p:nvPr>
            <p:extLst>
              <p:ext uri="{D42A27DB-BD31-4B8C-83A1-F6EECF244321}">
                <p14:modId xmlns:p14="http://schemas.microsoft.com/office/powerpoint/2010/main" val="883160056"/>
              </p:ext>
            </p:extLst>
          </p:nvPr>
        </p:nvGraphicFramePr>
        <p:xfrm>
          <a:off x="4238548" y="398359"/>
          <a:ext cx="7083297" cy="5652336"/>
        </p:xfrm>
        <a:graphic>
          <a:graphicData uri="http://schemas.openxmlformats.org/drawingml/2006/table">
            <a:tbl>
              <a:tblPr/>
              <a:tblGrid>
                <a:gridCol w="2830888">
                  <a:extLst>
                    <a:ext uri="{9D8B030D-6E8A-4147-A177-3AD203B41FA5}">
                      <a16:colId xmlns:a16="http://schemas.microsoft.com/office/drawing/2014/main" val="3657725083"/>
                    </a:ext>
                  </a:extLst>
                </a:gridCol>
                <a:gridCol w="2250558">
                  <a:extLst>
                    <a:ext uri="{9D8B030D-6E8A-4147-A177-3AD203B41FA5}">
                      <a16:colId xmlns:a16="http://schemas.microsoft.com/office/drawing/2014/main" val="4057841797"/>
                    </a:ext>
                  </a:extLst>
                </a:gridCol>
                <a:gridCol w="2001851">
                  <a:extLst>
                    <a:ext uri="{9D8B030D-6E8A-4147-A177-3AD203B41FA5}">
                      <a16:colId xmlns:a16="http://schemas.microsoft.com/office/drawing/2014/main" val="3209758059"/>
                    </a:ext>
                  </a:extLst>
                </a:gridCol>
              </a:tblGrid>
              <a:tr h="1445448">
                <a:tc>
                  <a:txBody>
                    <a:bodyPr/>
                    <a:lstStyle/>
                    <a:p>
                      <a:pPr algn="ctr" fontAlgn="b"/>
                      <a:r>
                        <a:rPr lang="en-US" sz="2400" b="1" i="0" u="none" strike="noStrike" dirty="0">
                          <a:solidFill>
                            <a:srgbClr val="000000"/>
                          </a:solidFill>
                          <a:effectLst/>
                          <a:latin typeface="Century Gothic" panose="020B0502020202020204" pitchFamily="34" charset="0"/>
                        </a:rPr>
                        <a:t># of students attended information session</a:t>
                      </a:r>
                    </a:p>
                  </a:txBody>
                  <a:tcPr marL="7019" marR="7019" marT="7019" marB="33693"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60000"/>
                        <a:lumOff val="40000"/>
                      </a:schemeClr>
                    </a:solidFill>
                  </a:tcPr>
                </a:tc>
                <a:tc>
                  <a:txBody>
                    <a:bodyPr/>
                    <a:lstStyle/>
                    <a:p>
                      <a:pPr algn="ctr" fontAlgn="b"/>
                      <a:r>
                        <a:rPr lang="en-US" sz="2400" b="1" i="0" u="none" strike="noStrike" dirty="0">
                          <a:solidFill>
                            <a:srgbClr val="000000"/>
                          </a:solidFill>
                          <a:effectLst/>
                          <a:latin typeface="Century Gothic" panose="020B0502020202020204" pitchFamily="34" charset="0"/>
                        </a:rPr>
                        <a:t># completed interest forms</a:t>
                      </a:r>
                    </a:p>
                  </a:txBody>
                  <a:tcPr marL="7019" marR="7019" marT="7019" marB="33693"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60000"/>
                        <a:lumOff val="40000"/>
                      </a:schemeClr>
                    </a:solidFill>
                  </a:tcPr>
                </a:tc>
                <a:tc>
                  <a:txBody>
                    <a:bodyPr/>
                    <a:lstStyle/>
                    <a:p>
                      <a:pPr algn="ctr" fontAlgn="b"/>
                      <a:r>
                        <a:rPr lang="en-US" sz="2400" b="1" i="0" u="none" strike="noStrike" dirty="0">
                          <a:solidFill>
                            <a:srgbClr val="000000"/>
                          </a:solidFill>
                          <a:effectLst/>
                          <a:latin typeface="Century Gothic" panose="020B0502020202020204" pitchFamily="34" charset="0"/>
                        </a:rPr>
                        <a:t>Student Interest </a:t>
                      </a:r>
                    </a:p>
                  </a:txBody>
                  <a:tcPr marL="7019" marR="7019" marT="7019" marB="33693"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60000"/>
                        <a:lumOff val="40000"/>
                      </a:schemeClr>
                    </a:solidFill>
                  </a:tcPr>
                </a:tc>
                <a:extLst>
                  <a:ext uri="{0D108BD9-81ED-4DB2-BD59-A6C34878D82A}">
                    <a16:rowId xmlns:a16="http://schemas.microsoft.com/office/drawing/2014/main" val="3291242768"/>
                  </a:ext>
                </a:extLst>
              </a:tr>
              <a:tr h="451163">
                <a:tc>
                  <a:txBody>
                    <a:bodyPr/>
                    <a:lstStyle/>
                    <a:p>
                      <a:pPr algn="ctr" fontAlgn="b"/>
                      <a:r>
                        <a:rPr lang="en-US" sz="2800" b="0" i="0" u="none" strike="noStrike" dirty="0">
                          <a:solidFill>
                            <a:schemeClr val="tx1"/>
                          </a:solidFill>
                          <a:effectLst/>
                          <a:latin typeface="Century Gothic" panose="020B0502020202020204" pitchFamily="34" charset="0"/>
                        </a:rPr>
                        <a:t>129</a:t>
                      </a:r>
                    </a:p>
                  </a:txBody>
                  <a:tcPr marL="7019" marR="7019" marT="7019" marB="33693"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2800" b="0" i="0" u="none" strike="noStrike" dirty="0">
                          <a:solidFill>
                            <a:schemeClr val="tx1"/>
                          </a:solidFill>
                          <a:effectLst/>
                          <a:latin typeface="Century Gothic" panose="020B0502020202020204" pitchFamily="34" charset="0"/>
                        </a:rPr>
                        <a:t>93</a:t>
                      </a:r>
                    </a:p>
                  </a:txBody>
                  <a:tcPr marL="7019" marR="7019" marT="7019" marB="33693"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2800" b="0" i="0" u="none" strike="noStrike" dirty="0">
                          <a:solidFill>
                            <a:schemeClr val="tx1"/>
                          </a:solidFill>
                          <a:effectLst/>
                          <a:latin typeface="Century Gothic" panose="020B0502020202020204" pitchFamily="34" charset="0"/>
                        </a:rPr>
                        <a:t>72%</a:t>
                      </a:r>
                    </a:p>
                  </a:txBody>
                  <a:tcPr marL="7019" marR="7019" marT="7019" marB="33693"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64329336"/>
                  </a:ext>
                </a:extLst>
              </a:tr>
              <a:tr h="451163">
                <a:tc>
                  <a:txBody>
                    <a:bodyPr/>
                    <a:lstStyle/>
                    <a:p>
                      <a:pPr algn="ctr" fontAlgn="b"/>
                      <a:r>
                        <a:rPr lang="en-US" sz="2800" b="0" i="0" u="none" strike="noStrike" dirty="0">
                          <a:solidFill>
                            <a:schemeClr val="tx1"/>
                          </a:solidFill>
                          <a:effectLst/>
                          <a:latin typeface="Century Gothic" panose="020B0502020202020204" pitchFamily="34" charset="0"/>
                        </a:rPr>
                        <a:t>55</a:t>
                      </a:r>
                    </a:p>
                  </a:txBody>
                  <a:tcPr marL="7019" marR="7019" marT="7019" marB="33693"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2800" b="0" i="0" u="none" strike="noStrike" dirty="0">
                          <a:solidFill>
                            <a:schemeClr val="tx1"/>
                          </a:solidFill>
                          <a:effectLst/>
                          <a:latin typeface="Century Gothic" panose="020B0502020202020204" pitchFamily="34" charset="0"/>
                        </a:rPr>
                        <a:t>25</a:t>
                      </a:r>
                    </a:p>
                  </a:txBody>
                  <a:tcPr marL="7019" marR="7019" marT="7019" marB="33693"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2800" b="0" i="0" u="none" strike="noStrike" dirty="0">
                          <a:solidFill>
                            <a:schemeClr val="tx1"/>
                          </a:solidFill>
                          <a:effectLst/>
                          <a:latin typeface="Century Gothic" panose="020B0502020202020204" pitchFamily="34" charset="0"/>
                        </a:rPr>
                        <a:t>45%</a:t>
                      </a:r>
                    </a:p>
                  </a:txBody>
                  <a:tcPr marL="7019" marR="7019" marT="7019" marB="33693"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090785445"/>
                  </a:ext>
                </a:extLst>
              </a:tr>
              <a:tr h="451163">
                <a:tc>
                  <a:txBody>
                    <a:bodyPr/>
                    <a:lstStyle/>
                    <a:p>
                      <a:pPr algn="ctr" fontAlgn="b"/>
                      <a:r>
                        <a:rPr lang="en-US" sz="2800" b="0" i="0" u="none" strike="noStrike" dirty="0">
                          <a:solidFill>
                            <a:schemeClr val="tx1"/>
                          </a:solidFill>
                          <a:effectLst/>
                          <a:latin typeface="Century Gothic" panose="020B0502020202020204" pitchFamily="34" charset="0"/>
                        </a:rPr>
                        <a:t>40</a:t>
                      </a:r>
                    </a:p>
                  </a:txBody>
                  <a:tcPr marL="7019" marR="7019" marT="7019" marB="33693"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2800" b="0" i="0" u="none" strike="noStrike" dirty="0">
                          <a:solidFill>
                            <a:schemeClr val="tx1"/>
                          </a:solidFill>
                          <a:effectLst/>
                          <a:latin typeface="Century Gothic" panose="020B0502020202020204" pitchFamily="34" charset="0"/>
                        </a:rPr>
                        <a:t>29</a:t>
                      </a:r>
                    </a:p>
                  </a:txBody>
                  <a:tcPr marL="7019" marR="7019" marT="7019" marB="33693"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2800" b="0" i="0" u="none" strike="noStrike" dirty="0">
                          <a:solidFill>
                            <a:schemeClr val="tx1"/>
                          </a:solidFill>
                          <a:effectLst/>
                          <a:latin typeface="Century Gothic" panose="020B0502020202020204" pitchFamily="34" charset="0"/>
                        </a:rPr>
                        <a:t>73%</a:t>
                      </a:r>
                    </a:p>
                  </a:txBody>
                  <a:tcPr marL="7019" marR="7019" marT="7019" marB="33693"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268323118"/>
                  </a:ext>
                </a:extLst>
              </a:tr>
              <a:tr h="451163">
                <a:tc>
                  <a:txBody>
                    <a:bodyPr/>
                    <a:lstStyle/>
                    <a:p>
                      <a:pPr algn="ctr" fontAlgn="b"/>
                      <a:r>
                        <a:rPr lang="en-US" sz="2800" b="0" i="0" u="none" strike="noStrike" dirty="0">
                          <a:solidFill>
                            <a:schemeClr val="tx1"/>
                          </a:solidFill>
                          <a:effectLst/>
                          <a:latin typeface="Century Gothic" panose="020B0502020202020204" pitchFamily="34" charset="0"/>
                        </a:rPr>
                        <a:t>126</a:t>
                      </a:r>
                    </a:p>
                  </a:txBody>
                  <a:tcPr marL="7019" marR="7019" marT="7019" marB="33693"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2800" b="0" i="0" u="none" strike="noStrike" dirty="0">
                          <a:solidFill>
                            <a:schemeClr val="tx1"/>
                          </a:solidFill>
                          <a:effectLst/>
                          <a:latin typeface="Century Gothic" panose="020B0502020202020204" pitchFamily="34" charset="0"/>
                        </a:rPr>
                        <a:t>38</a:t>
                      </a:r>
                    </a:p>
                  </a:txBody>
                  <a:tcPr marL="7019" marR="7019" marT="7019" marB="33693"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2800" b="0" i="0" u="none" strike="noStrike" dirty="0">
                          <a:solidFill>
                            <a:schemeClr val="tx1"/>
                          </a:solidFill>
                          <a:effectLst/>
                          <a:latin typeface="Century Gothic" panose="020B0502020202020204" pitchFamily="34" charset="0"/>
                        </a:rPr>
                        <a:t>30%</a:t>
                      </a:r>
                    </a:p>
                  </a:txBody>
                  <a:tcPr marL="7019" marR="7019" marT="7019" marB="33693"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209932841"/>
                  </a:ext>
                </a:extLst>
              </a:tr>
              <a:tr h="451163">
                <a:tc>
                  <a:txBody>
                    <a:bodyPr/>
                    <a:lstStyle/>
                    <a:p>
                      <a:pPr algn="ctr" fontAlgn="b"/>
                      <a:r>
                        <a:rPr lang="en-US" sz="2800" b="0" i="0" u="none" strike="noStrike" dirty="0">
                          <a:solidFill>
                            <a:schemeClr val="tx1"/>
                          </a:solidFill>
                          <a:effectLst/>
                          <a:latin typeface="Century Gothic" panose="020B0502020202020204" pitchFamily="34" charset="0"/>
                        </a:rPr>
                        <a:t>30</a:t>
                      </a:r>
                    </a:p>
                  </a:txBody>
                  <a:tcPr marL="7019" marR="7019" marT="7019" marB="33693"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2800" b="0" i="0" u="none" strike="noStrike">
                          <a:solidFill>
                            <a:schemeClr val="tx1"/>
                          </a:solidFill>
                          <a:effectLst/>
                          <a:latin typeface="Century Gothic" panose="020B0502020202020204" pitchFamily="34" charset="0"/>
                        </a:rPr>
                        <a:t>7</a:t>
                      </a:r>
                    </a:p>
                  </a:txBody>
                  <a:tcPr marL="7019" marR="7019" marT="7019" marB="33693"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2800" b="0" i="0" u="none" strike="noStrike" dirty="0">
                          <a:solidFill>
                            <a:schemeClr val="tx1"/>
                          </a:solidFill>
                          <a:effectLst/>
                          <a:latin typeface="Century Gothic" panose="020B0502020202020204" pitchFamily="34" charset="0"/>
                        </a:rPr>
                        <a:t>23%</a:t>
                      </a:r>
                    </a:p>
                  </a:txBody>
                  <a:tcPr marL="7019" marR="7019" marT="7019" marB="33693"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424757421"/>
                  </a:ext>
                </a:extLst>
              </a:tr>
              <a:tr h="451163">
                <a:tc>
                  <a:txBody>
                    <a:bodyPr/>
                    <a:lstStyle/>
                    <a:p>
                      <a:pPr algn="ctr" fontAlgn="b"/>
                      <a:r>
                        <a:rPr lang="en-US" sz="2800" b="0" i="0" u="none" strike="noStrike" dirty="0">
                          <a:solidFill>
                            <a:schemeClr val="tx1"/>
                          </a:solidFill>
                          <a:effectLst/>
                          <a:latin typeface="Century Gothic" panose="020B0502020202020204" pitchFamily="34" charset="0"/>
                        </a:rPr>
                        <a:t>60</a:t>
                      </a:r>
                    </a:p>
                  </a:txBody>
                  <a:tcPr marL="7019" marR="7019" marT="7019" marB="33693"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2800" b="0" i="0" u="none" strike="noStrike">
                          <a:solidFill>
                            <a:schemeClr val="tx1"/>
                          </a:solidFill>
                          <a:effectLst/>
                          <a:latin typeface="Century Gothic" panose="020B0502020202020204" pitchFamily="34" charset="0"/>
                        </a:rPr>
                        <a:t>43</a:t>
                      </a:r>
                    </a:p>
                  </a:txBody>
                  <a:tcPr marL="7019" marR="7019" marT="7019" marB="33693"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2800" b="0" i="0" u="none" strike="noStrike" dirty="0">
                          <a:solidFill>
                            <a:schemeClr val="tx1"/>
                          </a:solidFill>
                          <a:effectLst/>
                          <a:latin typeface="Century Gothic" panose="020B0502020202020204" pitchFamily="34" charset="0"/>
                        </a:rPr>
                        <a:t>72%</a:t>
                      </a:r>
                    </a:p>
                  </a:txBody>
                  <a:tcPr marL="7019" marR="7019" marT="7019" marB="33693"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759405816"/>
                  </a:ext>
                </a:extLst>
              </a:tr>
              <a:tr h="451163">
                <a:tc>
                  <a:txBody>
                    <a:bodyPr/>
                    <a:lstStyle/>
                    <a:p>
                      <a:pPr algn="ctr" fontAlgn="b"/>
                      <a:r>
                        <a:rPr lang="en-US" sz="2800" b="0" i="0" u="none" strike="noStrike" dirty="0">
                          <a:solidFill>
                            <a:schemeClr val="tx1"/>
                          </a:solidFill>
                          <a:effectLst/>
                          <a:latin typeface="Century Gothic" panose="020B0502020202020204" pitchFamily="34" charset="0"/>
                        </a:rPr>
                        <a:t>77</a:t>
                      </a:r>
                    </a:p>
                  </a:txBody>
                  <a:tcPr marL="7019" marR="7019" marT="7019" marB="33693"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2800" b="0" i="0" u="none" strike="noStrike">
                          <a:solidFill>
                            <a:schemeClr val="tx1"/>
                          </a:solidFill>
                          <a:effectLst/>
                          <a:latin typeface="Century Gothic" panose="020B0502020202020204" pitchFamily="34" charset="0"/>
                        </a:rPr>
                        <a:t>49</a:t>
                      </a:r>
                    </a:p>
                  </a:txBody>
                  <a:tcPr marL="7019" marR="7019" marT="7019" marB="33693"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2800" b="0" i="0" u="none" strike="noStrike" dirty="0">
                          <a:solidFill>
                            <a:schemeClr val="tx1"/>
                          </a:solidFill>
                          <a:effectLst/>
                          <a:latin typeface="Century Gothic" panose="020B0502020202020204" pitchFamily="34" charset="0"/>
                        </a:rPr>
                        <a:t>64%</a:t>
                      </a:r>
                    </a:p>
                  </a:txBody>
                  <a:tcPr marL="7019" marR="7019" marT="7019" marB="33693"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715404351"/>
                  </a:ext>
                </a:extLst>
              </a:tr>
              <a:tr h="451163">
                <a:tc>
                  <a:txBody>
                    <a:bodyPr/>
                    <a:lstStyle/>
                    <a:p>
                      <a:pPr algn="ctr" fontAlgn="b"/>
                      <a:r>
                        <a:rPr lang="en-US" sz="2800" b="0" i="0" u="none" strike="noStrike" dirty="0">
                          <a:solidFill>
                            <a:schemeClr val="tx1"/>
                          </a:solidFill>
                          <a:effectLst/>
                          <a:latin typeface="Century Gothic" panose="020B0502020202020204" pitchFamily="34" charset="0"/>
                        </a:rPr>
                        <a:t>51</a:t>
                      </a:r>
                    </a:p>
                  </a:txBody>
                  <a:tcPr marL="7019" marR="7019" marT="7019" marB="33693"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2800" b="0" i="0" u="none" strike="noStrike" dirty="0">
                          <a:solidFill>
                            <a:schemeClr val="tx1"/>
                          </a:solidFill>
                          <a:effectLst/>
                          <a:latin typeface="Century Gothic" panose="020B0502020202020204" pitchFamily="34" charset="0"/>
                        </a:rPr>
                        <a:t>42</a:t>
                      </a:r>
                    </a:p>
                  </a:txBody>
                  <a:tcPr marL="7019" marR="7019" marT="7019" marB="33693"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2800" b="0" i="0" u="none" strike="noStrike" dirty="0">
                          <a:solidFill>
                            <a:schemeClr val="tx1"/>
                          </a:solidFill>
                          <a:effectLst/>
                          <a:latin typeface="Century Gothic" panose="020B0502020202020204" pitchFamily="34" charset="0"/>
                        </a:rPr>
                        <a:t>82%</a:t>
                      </a:r>
                    </a:p>
                  </a:txBody>
                  <a:tcPr marL="7019" marR="7019" marT="7019" marB="33693"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502035425"/>
                  </a:ext>
                </a:extLst>
              </a:tr>
              <a:tr h="451163">
                <a:tc>
                  <a:txBody>
                    <a:bodyPr/>
                    <a:lstStyle/>
                    <a:p>
                      <a:pPr algn="ctr" fontAlgn="b"/>
                      <a:r>
                        <a:rPr lang="en-US" sz="2800" b="0" i="0" u="none" strike="noStrike" dirty="0">
                          <a:solidFill>
                            <a:schemeClr val="tx1"/>
                          </a:solidFill>
                          <a:effectLst/>
                          <a:latin typeface="Century Gothic" panose="020B0502020202020204" pitchFamily="34" charset="0"/>
                        </a:rPr>
                        <a:t>50</a:t>
                      </a:r>
                    </a:p>
                  </a:txBody>
                  <a:tcPr marL="7019" marR="7019" marT="7019" marB="33693"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2800" b="0" i="0" u="none" strike="noStrike">
                          <a:solidFill>
                            <a:schemeClr val="tx1"/>
                          </a:solidFill>
                          <a:effectLst/>
                          <a:latin typeface="Century Gothic" panose="020B0502020202020204" pitchFamily="34" charset="0"/>
                        </a:rPr>
                        <a:t>23</a:t>
                      </a:r>
                    </a:p>
                  </a:txBody>
                  <a:tcPr marL="7019" marR="7019" marT="7019" marB="33693"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2800" b="0" i="0" u="none" strike="noStrike" dirty="0">
                          <a:solidFill>
                            <a:schemeClr val="tx1"/>
                          </a:solidFill>
                          <a:effectLst/>
                          <a:latin typeface="Century Gothic" panose="020B0502020202020204" pitchFamily="34" charset="0"/>
                        </a:rPr>
                        <a:t>46%</a:t>
                      </a:r>
                    </a:p>
                  </a:txBody>
                  <a:tcPr marL="7019" marR="7019" marT="7019" marB="33693"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002104851"/>
                  </a:ext>
                </a:extLst>
              </a:tr>
            </a:tbl>
          </a:graphicData>
        </a:graphic>
      </p:graphicFrame>
    </p:spTree>
    <p:extLst>
      <p:ext uri="{BB962C8B-B14F-4D97-AF65-F5344CB8AC3E}">
        <p14:creationId xmlns:p14="http://schemas.microsoft.com/office/powerpoint/2010/main" val="3639802450"/>
      </p:ext>
    </p:extLst>
  </p:cSld>
  <p:clrMapOvr>
    <a:masterClrMapping/>
  </p:clrMapOvr>
</p:sld>
</file>

<file path=ppt/theme/theme1.xml><?xml version="1.0" encoding="utf-8"?>
<a:theme xmlns:a="http://schemas.openxmlformats.org/drawingml/2006/main" name="LevelVTI">
  <a:themeElements>
    <a:clrScheme name="10-2021">
      <a:dk1>
        <a:srgbClr val="000000"/>
      </a:dk1>
      <a:lt1>
        <a:srgbClr val="EFF3F2"/>
      </a:lt1>
      <a:dk2>
        <a:srgbClr val="777777"/>
      </a:dk2>
      <a:lt2>
        <a:srgbClr val="EFF3F2"/>
      </a:lt2>
      <a:accent1>
        <a:srgbClr val="51B5B5"/>
      </a:accent1>
      <a:accent2>
        <a:srgbClr val="114578"/>
      </a:accent2>
      <a:accent3>
        <a:srgbClr val="F58357"/>
      </a:accent3>
      <a:accent4>
        <a:srgbClr val="E51937"/>
      </a:accent4>
      <a:accent5>
        <a:srgbClr val="777777"/>
      </a:accent5>
      <a:accent6>
        <a:srgbClr val="FFFFFF"/>
      </a:accent6>
      <a:hlink>
        <a:srgbClr val="E51937"/>
      </a:hlink>
      <a:folHlink>
        <a:srgbClr val="E51937"/>
      </a:folHlink>
    </a:clrScheme>
    <a:fontScheme name="CB">
      <a:majorFont>
        <a:latin typeface="Proxima Nova A"/>
        <a:ea typeface=""/>
        <a:cs typeface=""/>
      </a:majorFont>
      <a:minorFont>
        <a:latin typeface="Proxima Nova A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LevelVTI" id="{64F43929-0387-4D33-907F-72B939BCAF99}" vid="{D804DF84-3298-4A39-BA0E-21F83D68BC2A}"/>
    </a:ext>
  </a:extLst>
</a:theme>
</file>

<file path=ppt/theme/theme2.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lcf76f155ced4ddcb4097134ff3c332f xmlns="e289872d-058b-43f4-b4dc-5ca69fca891a">
      <Terms xmlns="http://schemas.microsoft.com/office/infopath/2007/PartnerControls"/>
    </lcf76f155ced4ddcb4097134ff3c332f>
    <TaxCatchAll xmlns="3d79c70e-8107-40ff-ad04-1a721b20dbd1"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277B9E5C6054174CB919E7BCB736FB21" ma:contentTypeVersion="19" ma:contentTypeDescription="Create a new document." ma:contentTypeScope="" ma:versionID="cef14e7b855231f8f5a27022a8c1d8ea">
  <xsd:schema xmlns:xsd="http://www.w3.org/2001/XMLSchema" xmlns:xs="http://www.w3.org/2001/XMLSchema" xmlns:p="http://schemas.microsoft.com/office/2006/metadata/properties" xmlns:ns1="http://schemas.microsoft.com/sharepoint/v3" xmlns:ns2="e289872d-058b-43f4-b4dc-5ca69fca891a" xmlns:ns3="3d79c70e-8107-40ff-ad04-1a721b20dbd1" targetNamespace="http://schemas.microsoft.com/office/2006/metadata/properties" ma:root="true" ma:fieldsID="ffe9fea506c5c01100734646af1e0120" ns1:_="" ns2:_="" ns3:_="">
    <xsd:import namespace="http://schemas.microsoft.com/sharepoint/v3"/>
    <xsd:import namespace="e289872d-058b-43f4-b4dc-5ca69fca891a"/>
    <xsd:import namespace="3d79c70e-8107-40ff-ad04-1a721b20dbd1"/>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3:SharedWithUsers" minOccurs="0"/>
                <xsd:element ref="ns3:SharedWithDetails" minOccurs="0"/>
                <xsd:element ref="ns1:_ip_UnifiedCompliancePolicyProperties" minOccurs="0"/>
                <xsd:element ref="ns1:_ip_UnifiedCompliancePolicyUIAction"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9" nillable="true" ma:displayName="Unified Compliance Policy Properties" ma:hidden="true" ma:internalName="_ip_UnifiedCompliancePolicyProperties">
      <xsd:simpleType>
        <xsd:restriction base="dms:Note"/>
      </xsd:simpleType>
    </xsd:element>
    <xsd:element name="_ip_UnifiedCompliancePolicyUIAction" ma:index="20"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e289872d-058b-43f4-b4dc-5ca69fca891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MediaLengthInSeconds" ma:index="21" nillable="true" ma:displayName="Length (seconds)" ma:internalName="MediaLengthInSeconds" ma:readOnly="true">
      <xsd:simpleType>
        <xsd:restriction base="dms:Unknown"/>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feea296e-3376-49b3-96cd-c60cdb184622"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5" nillable="true" ma:displayName="MediaServiceObjectDetectorVersions" ma:hidden="true" ma:indexed="true" ma:internalName="MediaServiceObjectDetectorVersions" ma:readOnly="true">
      <xsd:simpleType>
        <xsd:restriction base="dms:Text"/>
      </xsd:simpleType>
    </xsd:element>
    <xsd:element name="MediaServiceSearchProperties" ma:index="26"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3d79c70e-8107-40ff-ad04-1a721b20dbd1"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TaxCatchAll" ma:index="24" nillable="true" ma:displayName="Taxonomy Catch All Column" ma:hidden="true" ma:list="{ec770c3e-99ff-4bad-adff-136ca80d2152}" ma:internalName="TaxCatchAll" ma:showField="CatchAllData" ma:web="3d79c70e-8107-40ff-ad04-1a721b20dbd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8EE907B2-8655-4BBA-8154-92A6D305AC22}">
  <ds:schemaRefs>
    <ds:schemaRef ds:uri="http://purl.org/dc/elements/1.1/"/>
    <ds:schemaRef ds:uri="http://schemas.microsoft.com/office/infopath/2007/PartnerControls"/>
    <ds:schemaRef ds:uri="http://schemas.microsoft.com/office/2006/documentManagement/types"/>
    <ds:schemaRef ds:uri="http://www.w3.org/XML/1998/namespace"/>
    <ds:schemaRef ds:uri="http://purl.org/dc/terms/"/>
    <ds:schemaRef ds:uri="3d79c70e-8107-40ff-ad04-1a721b20dbd1"/>
    <ds:schemaRef ds:uri="http://schemas.microsoft.com/office/2006/metadata/properties"/>
    <ds:schemaRef ds:uri="http://schemas.openxmlformats.org/package/2006/metadata/core-properties"/>
    <ds:schemaRef ds:uri="e289872d-058b-43f4-b4dc-5ca69fca891a"/>
    <ds:schemaRef ds:uri="http://schemas.microsoft.com/sharepoint/v3"/>
    <ds:schemaRef ds:uri="http://purl.org/dc/dcmitype/"/>
  </ds:schemaRefs>
</ds:datastoreItem>
</file>

<file path=customXml/itemProps2.xml><?xml version="1.0" encoding="utf-8"?>
<ds:datastoreItem xmlns:ds="http://schemas.openxmlformats.org/officeDocument/2006/customXml" ds:itemID="{3A8731F1-8C5E-4D80-BA35-1087402A6BEC}">
  <ds:schemaRefs>
    <ds:schemaRef ds:uri="http://schemas.microsoft.com/sharepoint/v3/contenttype/forms"/>
  </ds:schemaRefs>
</ds:datastoreItem>
</file>

<file path=customXml/itemProps3.xml><?xml version="1.0" encoding="utf-8"?>
<ds:datastoreItem xmlns:ds="http://schemas.openxmlformats.org/officeDocument/2006/customXml" ds:itemID="{E43C45D6-D0FA-4455-934C-22C344C16390}">
  <ds:schemaRefs>
    <ds:schemaRef ds:uri="3d79c70e-8107-40ff-ad04-1a721b20dbd1"/>
    <ds:schemaRef ds:uri="e289872d-058b-43f4-b4dc-5ca69fca891a"/>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otalTime>5502</TotalTime>
  <Words>769</Words>
  <Application>Microsoft Macintosh PowerPoint</Application>
  <PresentationFormat>Widescreen</PresentationFormat>
  <Paragraphs>194</Paragraphs>
  <Slides>16</Slides>
  <Notes>5</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16</vt:i4>
      </vt:variant>
    </vt:vector>
  </HeadingPairs>
  <TitlesOfParts>
    <vt:vector size="24" baseType="lpstr">
      <vt:lpstr>Arial</vt:lpstr>
      <vt:lpstr>Calibri</vt:lpstr>
      <vt:lpstr>Calibri Light</vt:lpstr>
      <vt:lpstr>Century Gothic</vt:lpstr>
      <vt:lpstr>Proxima Nova A</vt:lpstr>
      <vt:lpstr>Proxima Nova A Light</vt:lpstr>
      <vt:lpstr>LevelVTI</vt:lpstr>
      <vt:lpstr>Office Theme</vt:lpstr>
      <vt:lpstr>Math Bridge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Lynn Cevallos</dc:creator>
  <cp:lastModifiedBy>Angel Ramirez</cp:lastModifiedBy>
  <cp:revision>170</cp:revision>
  <dcterms:created xsi:type="dcterms:W3CDTF">2021-09-21T00:21:20Z</dcterms:created>
  <dcterms:modified xsi:type="dcterms:W3CDTF">2025-02-06T17:32:08Z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0x010100277B9E5C6054174CB919E7BCB736FB21</vt:lpwstr>
  </property>
  <property fmtid="{D5CDD505-2E9C-101B-9397-08002B2CF9AE}" pid="3" name="MediaServiceImageTags">
    <vt:lpwstr/>
  </property>
</Properties>
</file>