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538" r:id="rId5"/>
    <p:sldId id="432" r:id="rId6"/>
    <p:sldId id="534" r:id="rId7"/>
    <p:sldId id="536" r:id="rId8"/>
    <p:sldId id="537" r:id="rId9"/>
    <p:sldId id="530" r:id="rId10"/>
    <p:sldId id="531" r:id="rId11"/>
    <p:sldId id="433" r:id="rId12"/>
    <p:sldId id="434" r:id="rId13"/>
    <p:sldId id="528" r:id="rId14"/>
    <p:sldId id="523" r:id="rId15"/>
    <p:sldId id="525" r:id="rId16"/>
    <p:sldId id="535" r:id="rId17"/>
    <p:sldId id="53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C99"/>
    <a:srgbClr val="EF3F50"/>
    <a:srgbClr val="333333"/>
    <a:srgbClr val="0070C0"/>
    <a:srgbClr val="2B3251"/>
    <a:srgbClr val="F4F4F4"/>
    <a:srgbClr val="F7F7F8"/>
    <a:srgbClr val="E4F2E1"/>
    <a:srgbClr val="F0F8F0"/>
    <a:srgbClr val="1B7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896E08-D04B-4D6E-8066-8451DC3077F2}" v="35" dt="2025-05-06T12:42:48.675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94660"/>
  </p:normalViewPr>
  <p:slideViewPr>
    <p:cSldViewPr snapToGrid="0">
      <p:cViewPr>
        <p:scale>
          <a:sx n="66" d="100"/>
          <a:sy n="66" d="100"/>
        </p:scale>
        <p:origin x="10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on Protas" userId="3e174aa6-8a02-4ab1-9843-14dda408cb5e" providerId="ADAL" clId="{C1896E08-D04B-4D6E-8066-8451DC3077F2}"/>
    <pc:docChg chg="undo redo custSel addSld delSld modSld delMainMaster">
      <pc:chgData name="Brandon Protas" userId="3e174aa6-8a02-4ab1-9843-14dda408cb5e" providerId="ADAL" clId="{C1896E08-D04B-4D6E-8066-8451DC3077F2}" dt="2025-05-06T12:45:01.906" v="996" actId="47"/>
      <pc:docMkLst>
        <pc:docMk/>
      </pc:docMkLst>
      <pc:sldChg chg="del">
        <pc:chgData name="Brandon Protas" userId="3e174aa6-8a02-4ab1-9843-14dda408cb5e" providerId="ADAL" clId="{C1896E08-D04B-4D6E-8066-8451DC3077F2}" dt="2025-04-30T20:15:21.395" v="1" actId="47"/>
        <pc:sldMkLst>
          <pc:docMk/>
          <pc:sldMk cId="2947973844" sldId="258"/>
        </pc:sldMkLst>
      </pc:sldChg>
      <pc:sldChg chg="del">
        <pc:chgData name="Brandon Protas" userId="3e174aa6-8a02-4ab1-9843-14dda408cb5e" providerId="ADAL" clId="{C1896E08-D04B-4D6E-8066-8451DC3077F2}" dt="2025-04-30T20:15:18.962" v="0" actId="47"/>
        <pc:sldMkLst>
          <pc:docMk/>
          <pc:sldMk cId="3823829822" sldId="271"/>
        </pc:sldMkLst>
      </pc:sldChg>
      <pc:sldChg chg="addSp delSp modSp del mod">
        <pc:chgData name="Brandon Protas" userId="3e174aa6-8a02-4ab1-9843-14dda408cb5e" providerId="ADAL" clId="{C1896E08-D04B-4D6E-8066-8451DC3077F2}" dt="2025-05-06T12:45:01.906" v="996" actId="47"/>
        <pc:sldMkLst>
          <pc:docMk/>
          <pc:sldMk cId="3193480715" sldId="492"/>
        </pc:sldMkLst>
        <pc:spChg chg="add del mod">
          <ac:chgData name="Brandon Protas" userId="3e174aa6-8a02-4ab1-9843-14dda408cb5e" providerId="ADAL" clId="{C1896E08-D04B-4D6E-8066-8451DC3077F2}" dt="2025-05-06T12:36:40.700" v="557" actId="478"/>
          <ac:spMkLst>
            <pc:docMk/>
            <pc:sldMk cId="3193480715" sldId="492"/>
            <ac:spMk id="2" creationId="{1293C5B0-7404-FE18-F935-28625854FF52}"/>
          </ac:spMkLst>
        </pc:spChg>
        <pc:spChg chg="mod">
          <ac:chgData name="Brandon Protas" userId="3e174aa6-8a02-4ab1-9843-14dda408cb5e" providerId="ADAL" clId="{C1896E08-D04B-4D6E-8066-8451DC3077F2}" dt="2025-05-06T12:35:42.171" v="526" actId="1076"/>
          <ac:spMkLst>
            <pc:docMk/>
            <pc:sldMk cId="3193480715" sldId="492"/>
            <ac:spMk id="4" creationId="{3AD03012-7D44-36F8-95FE-3446E28474C4}"/>
          </ac:spMkLst>
        </pc:spChg>
        <pc:spChg chg="mod">
          <ac:chgData name="Brandon Protas" userId="3e174aa6-8a02-4ab1-9843-14dda408cb5e" providerId="ADAL" clId="{C1896E08-D04B-4D6E-8066-8451DC3077F2}" dt="2025-05-06T12:35:42.171" v="526" actId="1076"/>
          <ac:spMkLst>
            <pc:docMk/>
            <pc:sldMk cId="3193480715" sldId="492"/>
            <ac:spMk id="5" creationId="{55F80A94-5420-CD7D-1E2F-5964D7D85D4B}"/>
          </ac:spMkLst>
        </pc:spChg>
        <pc:spChg chg="add mod">
          <ac:chgData name="Brandon Protas" userId="3e174aa6-8a02-4ab1-9843-14dda408cb5e" providerId="ADAL" clId="{C1896E08-D04B-4D6E-8066-8451DC3077F2}" dt="2025-05-06T12:36:22.416" v="545" actId="1076"/>
          <ac:spMkLst>
            <pc:docMk/>
            <pc:sldMk cId="3193480715" sldId="492"/>
            <ac:spMk id="6" creationId="{F23FE1ED-70B5-BB4A-1B3F-B13BEAE7014D}"/>
          </ac:spMkLst>
        </pc:spChg>
        <pc:spChg chg="mod">
          <ac:chgData name="Brandon Protas" userId="3e174aa6-8a02-4ab1-9843-14dda408cb5e" providerId="ADAL" clId="{C1896E08-D04B-4D6E-8066-8451DC3077F2}" dt="2025-05-06T12:33:47.898" v="516" actId="207"/>
          <ac:spMkLst>
            <pc:docMk/>
            <pc:sldMk cId="3193480715" sldId="492"/>
            <ac:spMk id="8" creationId="{D5982393-F1E9-4AF3-0B96-89F147A606E4}"/>
          </ac:spMkLst>
        </pc:spChg>
        <pc:spChg chg="mod">
          <ac:chgData name="Brandon Protas" userId="3e174aa6-8a02-4ab1-9843-14dda408cb5e" providerId="ADAL" clId="{C1896E08-D04B-4D6E-8066-8451DC3077F2}" dt="2025-05-06T12:37:03.163" v="565" actId="1076"/>
          <ac:spMkLst>
            <pc:docMk/>
            <pc:sldMk cId="3193480715" sldId="492"/>
            <ac:spMk id="9" creationId="{22A9FF52-D31C-826C-67C6-41A88A56FF12}"/>
          </ac:spMkLst>
        </pc:spChg>
        <pc:spChg chg="add mod">
          <ac:chgData name="Brandon Protas" userId="3e174aa6-8a02-4ab1-9843-14dda408cb5e" providerId="ADAL" clId="{C1896E08-D04B-4D6E-8066-8451DC3077F2}" dt="2025-05-06T12:37:19.039" v="586" actId="1036"/>
          <ac:spMkLst>
            <pc:docMk/>
            <pc:sldMk cId="3193480715" sldId="492"/>
            <ac:spMk id="10" creationId="{AD65C651-26CF-1800-7F70-D8185F345898}"/>
          </ac:spMkLst>
        </pc:spChg>
        <pc:spChg chg="mod">
          <ac:chgData name="Brandon Protas" userId="3e174aa6-8a02-4ab1-9843-14dda408cb5e" providerId="ADAL" clId="{C1896E08-D04B-4D6E-8066-8451DC3077F2}" dt="2025-05-06T12:34:24.786" v="520" actId="207"/>
          <ac:spMkLst>
            <pc:docMk/>
            <pc:sldMk cId="3193480715" sldId="492"/>
            <ac:spMk id="13" creationId="{45E8301F-61CA-50E0-5E73-50B6335653A9}"/>
          </ac:spMkLst>
        </pc:spChg>
        <pc:spChg chg="mod">
          <ac:chgData name="Brandon Protas" userId="3e174aa6-8a02-4ab1-9843-14dda408cb5e" providerId="ADAL" clId="{C1896E08-D04B-4D6E-8066-8451DC3077F2}" dt="2025-05-06T12:27:24.648" v="438" actId="20577"/>
          <ac:spMkLst>
            <pc:docMk/>
            <pc:sldMk cId="3193480715" sldId="492"/>
            <ac:spMk id="16" creationId="{4699604D-C2FE-55C9-7022-4D1B8CBB713C}"/>
          </ac:spMkLst>
        </pc:spChg>
        <pc:graphicFrameChg chg="mod">
          <ac:chgData name="Brandon Protas" userId="3e174aa6-8a02-4ab1-9843-14dda408cb5e" providerId="ADAL" clId="{C1896E08-D04B-4D6E-8066-8451DC3077F2}" dt="2025-05-06T12:29:33.552" v="462" actId="207"/>
          <ac:graphicFrameMkLst>
            <pc:docMk/>
            <pc:sldMk cId="3193480715" sldId="492"/>
            <ac:graphicFrameMk id="3" creationId="{7B20DB47-B61B-3D0A-0963-F7BE6064150C}"/>
          </ac:graphicFrameMkLst>
        </pc:graphicFrameChg>
        <pc:cxnChg chg="add mod ord">
          <ac:chgData name="Brandon Protas" userId="3e174aa6-8a02-4ab1-9843-14dda408cb5e" providerId="ADAL" clId="{C1896E08-D04B-4D6E-8066-8451DC3077F2}" dt="2025-05-06T12:38:30.670" v="599" actId="14100"/>
          <ac:cxnSpMkLst>
            <pc:docMk/>
            <pc:sldMk cId="3193480715" sldId="492"/>
            <ac:cxnSpMk id="14" creationId="{F86FFF16-B8E7-D1F4-8648-2C4CD7DAD37B}"/>
          </ac:cxnSpMkLst>
        </pc:cxnChg>
        <pc:cxnChg chg="add mod">
          <ac:chgData name="Brandon Protas" userId="3e174aa6-8a02-4ab1-9843-14dda408cb5e" providerId="ADAL" clId="{C1896E08-D04B-4D6E-8066-8451DC3077F2}" dt="2025-05-06T12:38:44.922" v="600" actId="14100"/>
          <ac:cxnSpMkLst>
            <pc:docMk/>
            <pc:sldMk cId="3193480715" sldId="492"/>
            <ac:cxnSpMk id="21" creationId="{4E3EC0A1-36DC-4828-2F57-7951B1AFC3A0}"/>
          </ac:cxnSpMkLst>
        </pc:cxnChg>
      </pc:sldChg>
      <pc:sldChg chg="del">
        <pc:chgData name="Brandon Protas" userId="3e174aa6-8a02-4ab1-9843-14dda408cb5e" providerId="ADAL" clId="{C1896E08-D04B-4D6E-8066-8451DC3077F2}" dt="2025-04-30T20:21:12.186" v="3" actId="47"/>
        <pc:sldMkLst>
          <pc:docMk/>
          <pc:sldMk cId="2164443107" sldId="526"/>
        </pc:sldMkLst>
      </pc:sldChg>
      <pc:sldChg chg="del">
        <pc:chgData name="Brandon Protas" userId="3e174aa6-8a02-4ab1-9843-14dda408cb5e" providerId="ADAL" clId="{C1896E08-D04B-4D6E-8066-8451DC3077F2}" dt="2025-04-30T20:21:09.972" v="2" actId="47"/>
        <pc:sldMkLst>
          <pc:docMk/>
          <pc:sldMk cId="350954396" sldId="527"/>
        </pc:sldMkLst>
      </pc:sldChg>
      <pc:sldChg chg="addSp delSp modSp mod">
        <pc:chgData name="Brandon Protas" userId="3e174aa6-8a02-4ab1-9843-14dda408cb5e" providerId="ADAL" clId="{C1896E08-D04B-4D6E-8066-8451DC3077F2}" dt="2025-04-30T20:48:41.769" v="253" actId="1582"/>
        <pc:sldMkLst>
          <pc:docMk/>
          <pc:sldMk cId="3492703831" sldId="528"/>
        </pc:sldMkLst>
        <pc:spChg chg="mod">
          <ac:chgData name="Brandon Protas" userId="3e174aa6-8a02-4ab1-9843-14dda408cb5e" providerId="ADAL" clId="{C1896E08-D04B-4D6E-8066-8451DC3077F2}" dt="2025-04-30T20:48:21.372" v="251" actId="1076"/>
          <ac:spMkLst>
            <pc:docMk/>
            <pc:sldMk cId="3492703831" sldId="528"/>
            <ac:spMk id="2" creationId="{9F13433E-12ED-95EC-3D68-6C43FD90B20C}"/>
          </ac:spMkLst>
        </pc:spChg>
        <pc:spChg chg="mod topLvl">
          <ac:chgData name="Brandon Protas" userId="3e174aa6-8a02-4ab1-9843-14dda408cb5e" providerId="ADAL" clId="{C1896E08-D04B-4D6E-8066-8451DC3077F2}" dt="2025-04-30T20:45:02.671" v="154" actId="1076"/>
          <ac:spMkLst>
            <pc:docMk/>
            <pc:sldMk cId="3492703831" sldId="528"/>
            <ac:spMk id="4" creationId="{639BF4B5-4E09-2415-AA18-77561468B9B1}"/>
          </ac:spMkLst>
        </pc:spChg>
        <pc:spChg chg="mod">
          <ac:chgData name="Brandon Protas" userId="3e174aa6-8a02-4ab1-9843-14dda408cb5e" providerId="ADAL" clId="{C1896E08-D04B-4D6E-8066-8451DC3077F2}" dt="2025-04-30T20:44:42.283" v="150" actId="1076"/>
          <ac:spMkLst>
            <pc:docMk/>
            <pc:sldMk cId="3492703831" sldId="528"/>
            <ac:spMk id="5" creationId="{CE0A7BBE-947C-65D8-58B6-F78EFA034C34}"/>
          </ac:spMkLst>
        </pc:spChg>
        <pc:spChg chg="add mod ord">
          <ac:chgData name="Brandon Protas" userId="3e174aa6-8a02-4ab1-9843-14dda408cb5e" providerId="ADAL" clId="{C1896E08-D04B-4D6E-8066-8451DC3077F2}" dt="2025-04-30T20:47:54.123" v="237" actId="14100"/>
          <ac:spMkLst>
            <pc:docMk/>
            <pc:sldMk cId="3492703831" sldId="528"/>
            <ac:spMk id="34" creationId="{C45D3943-59FF-72FB-0F69-087BDE99FEBE}"/>
          </ac:spMkLst>
        </pc:spChg>
        <pc:spChg chg="add mod ord">
          <ac:chgData name="Brandon Protas" userId="3e174aa6-8a02-4ab1-9843-14dda408cb5e" providerId="ADAL" clId="{C1896E08-D04B-4D6E-8066-8451DC3077F2}" dt="2025-04-30T20:46:47.687" v="219" actId="14100"/>
          <ac:spMkLst>
            <pc:docMk/>
            <pc:sldMk cId="3492703831" sldId="528"/>
            <ac:spMk id="35" creationId="{A6C4C15D-04EB-6D32-E057-D9ABA9CD6081}"/>
          </ac:spMkLst>
        </pc:spChg>
        <pc:grpChg chg="add mod">
          <ac:chgData name="Brandon Protas" userId="3e174aa6-8a02-4ab1-9843-14dda408cb5e" providerId="ADAL" clId="{C1896E08-D04B-4D6E-8066-8451DC3077F2}" dt="2025-04-30T20:48:18.629" v="250" actId="1035"/>
          <ac:grpSpMkLst>
            <pc:docMk/>
            <pc:sldMk cId="3492703831" sldId="528"/>
            <ac:grpSpMk id="36" creationId="{7B0952BC-A4B0-BC9B-1F12-D565E2515522}"/>
          </ac:grpSpMkLst>
        </pc:grpChg>
        <pc:grpChg chg="add mod">
          <ac:chgData name="Brandon Protas" userId="3e174aa6-8a02-4ab1-9843-14dda408cb5e" providerId="ADAL" clId="{C1896E08-D04B-4D6E-8066-8451DC3077F2}" dt="2025-04-30T20:48:18.629" v="250" actId="1035"/>
          <ac:grpSpMkLst>
            <pc:docMk/>
            <pc:sldMk cId="3492703831" sldId="528"/>
            <ac:grpSpMk id="37" creationId="{C5714E8E-ECB7-2284-C3F6-1E3A8D70CD2D}"/>
          </ac:grpSpMkLst>
        </pc:grpChg>
        <pc:picChg chg="add mod modCrop">
          <ac:chgData name="Brandon Protas" userId="3e174aa6-8a02-4ab1-9843-14dda408cb5e" providerId="ADAL" clId="{C1896E08-D04B-4D6E-8066-8451DC3077F2}" dt="2025-04-30T20:46:23.835" v="214" actId="164"/>
          <ac:picMkLst>
            <pc:docMk/>
            <pc:sldMk cId="3492703831" sldId="528"/>
            <ac:picMk id="25" creationId="{36C3E962-3322-5FF4-AC3A-09B1702CB046}"/>
          </ac:picMkLst>
        </pc:picChg>
        <pc:picChg chg="add mod modCrop">
          <ac:chgData name="Brandon Protas" userId="3e174aa6-8a02-4ab1-9843-14dda408cb5e" providerId="ADAL" clId="{C1896E08-D04B-4D6E-8066-8451DC3077F2}" dt="2025-04-30T20:47:30.649" v="231" actId="1076"/>
          <ac:picMkLst>
            <pc:docMk/>
            <pc:sldMk cId="3492703831" sldId="528"/>
            <ac:picMk id="27" creationId="{9D280E8A-AC2E-3180-22A3-5B9E9E0E12F3}"/>
          </ac:picMkLst>
        </pc:picChg>
        <pc:picChg chg="add mod modCrop">
          <ac:chgData name="Brandon Protas" userId="3e174aa6-8a02-4ab1-9843-14dda408cb5e" providerId="ADAL" clId="{C1896E08-D04B-4D6E-8066-8451DC3077F2}" dt="2025-04-30T20:46:23.835" v="214" actId="164"/>
          <ac:picMkLst>
            <pc:docMk/>
            <pc:sldMk cId="3492703831" sldId="528"/>
            <ac:picMk id="29" creationId="{DDDAE63D-AD06-1B08-0ECD-8ADAA49F515D}"/>
          </ac:picMkLst>
        </pc:picChg>
        <pc:picChg chg="add mod modCrop">
          <ac:chgData name="Brandon Protas" userId="3e174aa6-8a02-4ab1-9843-14dda408cb5e" providerId="ADAL" clId="{C1896E08-D04B-4D6E-8066-8451DC3077F2}" dt="2025-04-30T20:46:23.835" v="214" actId="164"/>
          <ac:picMkLst>
            <pc:docMk/>
            <pc:sldMk cId="3492703831" sldId="528"/>
            <ac:picMk id="30" creationId="{E34A5EC5-6D81-863F-EC17-7099859C82CA}"/>
          </ac:picMkLst>
        </pc:picChg>
        <pc:picChg chg="add mod modCrop">
          <ac:chgData name="Brandon Protas" userId="3e174aa6-8a02-4ab1-9843-14dda408cb5e" providerId="ADAL" clId="{C1896E08-D04B-4D6E-8066-8451DC3077F2}" dt="2025-04-30T20:47:32.171" v="232" actId="1076"/>
          <ac:picMkLst>
            <pc:docMk/>
            <pc:sldMk cId="3492703831" sldId="528"/>
            <ac:picMk id="31" creationId="{0CF3F152-E897-C7A5-EF90-FE8A6B7A789A}"/>
          </ac:picMkLst>
        </pc:picChg>
        <pc:picChg chg="add mod modCrop">
          <ac:chgData name="Brandon Protas" userId="3e174aa6-8a02-4ab1-9843-14dda408cb5e" providerId="ADAL" clId="{C1896E08-D04B-4D6E-8066-8451DC3077F2}" dt="2025-04-30T20:46:23.835" v="214" actId="164"/>
          <ac:picMkLst>
            <pc:docMk/>
            <pc:sldMk cId="3492703831" sldId="528"/>
            <ac:picMk id="32" creationId="{10C7B5F6-C7AA-6BBB-7283-443DD6E00336}"/>
          </ac:picMkLst>
        </pc:picChg>
        <pc:picChg chg="add mod modCrop">
          <ac:chgData name="Brandon Protas" userId="3e174aa6-8a02-4ab1-9843-14dda408cb5e" providerId="ADAL" clId="{C1896E08-D04B-4D6E-8066-8451DC3077F2}" dt="2025-04-30T20:47:22.075" v="228" actId="1076"/>
          <ac:picMkLst>
            <pc:docMk/>
            <pc:sldMk cId="3492703831" sldId="528"/>
            <ac:picMk id="33" creationId="{F97C7F34-6FF4-708A-0921-D2DCDE7CDDA1}"/>
          </ac:picMkLst>
        </pc:picChg>
        <pc:cxnChg chg="add mod">
          <ac:chgData name="Brandon Protas" userId="3e174aa6-8a02-4ab1-9843-14dda408cb5e" providerId="ADAL" clId="{C1896E08-D04B-4D6E-8066-8451DC3077F2}" dt="2025-04-30T20:48:41.769" v="253" actId="1582"/>
          <ac:cxnSpMkLst>
            <pc:docMk/>
            <pc:sldMk cId="3492703831" sldId="528"/>
            <ac:cxnSpMk id="39" creationId="{2C406841-A049-AF14-04F7-BCEDD0F8400E}"/>
          </ac:cxnSpMkLst>
        </pc:cxnChg>
      </pc:sldChg>
      <pc:sldChg chg="del">
        <pc:chgData name="Brandon Protas" userId="3e174aa6-8a02-4ab1-9843-14dda408cb5e" providerId="ADAL" clId="{C1896E08-D04B-4D6E-8066-8451DC3077F2}" dt="2025-04-30T20:49:10.269" v="256" actId="47"/>
        <pc:sldMkLst>
          <pc:docMk/>
          <pc:sldMk cId="1122600671" sldId="529"/>
        </pc:sldMkLst>
      </pc:sldChg>
      <pc:sldChg chg="add del">
        <pc:chgData name="Brandon Protas" userId="3e174aa6-8a02-4ab1-9843-14dda408cb5e" providerId="ADAL" clId="{C1896E08-D04B-4D6E-8066-8451DC3077F2}" dt="2025-04-30T20:49:09.452" v="255" actId="47"/>
        <pc:sldMkLst>
          <pc:docMk/>
          <pc:sldMk cId="1434787098" sldId="538"/>
        </pc:sldMkLst>
      </pc:sldChg>
      <pc:sldChg chg="addSp delSp modSp add mod">
        <pc:chgData name="Brandon Protas" userId="3e174aa6-8a02-4ab1-9843-14dda408cb5e" providerId="ADAL" clId="{C1896E08-D04B-4D6E-8066-8451DC3077F2}" dt="2025-05-06T12:44:53.324" v="995" actId="113"/>
        <pc:sldMkLst>
          <pc:docMk/>
          <pc:sldMk cId="4253953762" sldId="538"/>
        </pc:sldMkLst>
        <pc:spChg chg="del mod">
          <ac:chgData name="Brandon Protas" userId="3e174aa6-8a02-4ab1-9843-14dda408cb5e" providerId="ADAL" clId="{C1896E08-D04B-4D6E-8066-8451DC3077F2}" dt="2025-05-06T12:43:27.610" v="848" actId="478"/>
          <ac:spMkLst>
            <pc:docMk/>
            <pc:sldMk cId="4253953762" sldId="538"/>
            <ac:spMk id="4" creationId="{5EA65C88-5DC4-4F44-0F2D-A2E185924E06}"/>
          </ac:spMkLst>
        </pc:spChg>
        <pc:spChg chg="del mod">
          <ac:chgData name="Brandon Protas" userId="3e174aa6-8a02-4ab1-9843-14dda408cb5e" providerId="ADAL" clId="{C1896E08-D04B-4D6E-8066-8451DC3077F2}" dt="2025-05-06T12:43:26.227" v="847" actId="478"/>
          <ac:spMkLst>
            <pc:docMk/>
            <pc:sldMk cId="4253953762" sldId="538"/>
            <ac:spMk id="5" creationId="{444CD4C2-8509-822C-7F4A-942F266ACD02}"/>
          </ac:spMkLst>
        </pc:spChg>
        <pc:spChg chg="mod">
          <ac:chgData name="Brandon Protas" userId="3e174aa6-8a02-4ab1-9843-14dda408cb5e" providerId="ADAL" clId="{C1896E08-D04B-4D6E-8066-8451DC3077F2}" dt="2025-05-06T12:44:46.400" v="993" actId="113"/>
          <ac:spMkLst>
            <pc:docMk/>
            <pc:sldMk cId="4253953762" sldId="538"/>
            <ac:spMk id="6" creationId="{C8883DC2-C9D9-7EE2-74E8-0CDC854F8B74}"/>
          </ac:spMkLst>
        </pc:spChg>
        <pc:spChg chg="mod">
          <ac:chgData name="Brandon Protas" userId="3e174aa6-8a02-4ab1-9843-14dda408cb5e" providerId="ADAL" clId="{C1896E08-D04B-4D6E-8066-8451DC3077F2}" dt="2025-05-06T12:44:50.826" v="994" actId="113"/>
          <ac:spMkLst>
            <pc:docMk/>
            <pc:sldMk cId="4253953762" sldId="538"/>
            <ac:spMk id="8" creationId="{BEC43A7F-90C8-46DA-35DA-5C89240F49D5}"/>
          </ac:spMkLst>
        </pc:spChg>
        <pc:spChg chg="mod">
          <ac:chgData name="Brandon Protas" userId="3e174aa6-8a02-4ab1-9843-14dda408cb5e" providerId="ADAL" clId="{C1896E08-D04B-4D6E-8066-8451DC3077F2}" dt="2025-05-06T12:43:20.824" v="844" actId="207"/>
          <ac:spMkLst>
            <pc:docMk/>
            <pc:sldMk cId="4253953762" sldId="538"/>
            <ac:spMk id="9" creationId="{97399537-382E-7E0E-FBB1-46A10827FF2E}"/>
          </ac:spMkLst>
        </pc:spChg>
        <pc:spChg chg="mod">
          <ac:chgData name="Brandon Protas" userId="3e174aa6-8a02-4ab1-9843-14dda408cb5e" providerId="ADAL" clId="{C1896E08-D04B-4D6E-8066-8451DC3077F2}" dt="2025-05-06T12:42:20.741" v="806" actId="2085"/>
          <ac:spMkLst>
            <pc:docMk/>
            <pc:sldMk cId="4253953762" sldId="538"/>
            <ac:spMk id="10" creationId="{20C5743C-088F-66C7-6A39-53E2EC4B1E06}"/>
          </ac:spMkLst>
        </pc:spChg>
        <pc:spChg chg="mod">
          <ac:chgData name="Brandon Protas" userId="3e174aa6-8a02-4ab1-9843-14dda408cb5e" providerId="ADAL" clId="{C1896E08-D04B-4D6E-8066-8451DC3077F2}" dt="2025-05-06T12:39:42.717" v="624" actId="1076"/>
          <ac:spMkLst>
            <pc:docMk/>
            <pc:sldMk cId="4253953762" sldId="538"/>
            <ac:spMk id="11" creationId="{E291D40F-1DEB-7355-D20A-FC2D94C2FD6D}"/>
          </ac:spMkLst>
        </pc:spChg>
        <pc:spChg chg="mod">
          <ac:chgData name="Brandon Protas" userId="3e174aa6-8a02-4ab1-9843-14dda408cb5e" providerId="ADAL" clId="{C1896E08-D04B-4D6E-8066-8451DC3077F2}" dt="2025-05-06T12:44:53.324" v="995" actId="113"/>
          <ac:spMkLst>
            <pc:docMk/>
            <pc:sldMk cId="4253953762" sldId="538"/>
            <ac:spMk id="23" creationId="{85E7810F-016F-4A79-B1CE-2A173756D36E}"/>
          </ac:spMkLst>
        </pc:spChg>
        <pc:spChg chg="mod">
          <ac:chgData name="Brandon Protas" userId="3e174aa6-8a02-4ab1-9843-14dda408cb5e" providerId="ADAL" clId="{C1896E08-D04B-4D6E-8066-8451DC3077F2}" dt="2025-05-06T12:42:48.675" v="810"/>
          <ac:spMkLst>
            <pc:docMk/>
            <pc:sldMk cId="4253953762" sldId="538"/>
            <ac:spMk id="24" creationId="{9559A02A-5AFA-CF8F-0C9E-AE79E6CC3EFA}"/>
          </ac:spMkLst>
        </pc:spChg>
        <pc:grpChg chg="add mod">
          <ac:chgData name="Brandon Protas" userId="3e174aa6-8a02-4ab1-9843-14dda408cb5e" providerId="ADAL" clId="{C1896E08-D04B-4D6E-8066-8451DC3077F2}" dt="2025-05-06T12:44:05.504" v="985" actId="1037"/>
          <ac:grpSpMkLst>
            <pc:docMk/>
            <pc:sldMk cId="4253953762" sldId="538"/>
            <ac:grpSpMk id="2" creationId="{F2F44B66-7BDB-9AA3-498E-7D411424F0DF}"/>
          </ac:grpSpMkLst>
        </pc:grpChg>
        <pc:grpChg chg="add mod ord">
          <ac:chgData name="Brandon Protas" userId="3e174aa6-8a02-4ab1-9843-14dda408cb5e" providerId="ADAL" clId="{C1896E08-D04B-4D6E-8066-8451DC3077F2}" dt="2025-05-06T12:44:18.063" v="992" actId="1038"/>
          <ac:grpSpMkLst>
            <pc:docMk/>
            <pc:sldMk cId="4253953762" sldId="538"/>
            <ac:grpSpMk id="12" creationId="{73704464-FB04-02F7-5A10-ADB1A4CC13F2}"/>
          </ac:grpSpMkLst>
        </pc:grpChg>
        <pc:grpChg chg="add mod">
          <ac:chgData name="Brandon Protas" userId="3e174aa6-8a02-4ab1-9843-14dda408cb5e" providerId="ADAL" clId="{C1896E08-D04B-4D6E-8066-8451DC3077F2}" dt="2025-05-06T12:43:34.918" v="849" actId="1076"/>
          <ac:grpSpMkLst>
            <pc:docMk/>
            <pc:sldMk cId="4253953762" sldId="538"/>
            <ac:grpSpMk id="22" creationId="{DBA60237-FC88-F3C0-703E-CA4FF3E39CA0}"/>
          </ac:grpSpMkLst>
        </pc:grpChg>
        <pc:graphicFrameChg chg="mod ord">
          <ac:chgData name="Brandon Protas" userId="3e174aa6-8a02-4ab1-9843-14dda408cb5e" providerId="ADAL" clId="{C1896E08-D04B-4D6E-8066-8451DC3077F2}" dt="2025-05-06T12:43:42.785" v="850" actId="167"/>
          <ac:graphicFrameMkLst>
            <pc:docMk/>
            <pc:sldMk cId="4253953762" sldId="538"/>
            <ac:graphicFrameMk id="3" creationId="{BB71A88F-BB07-4A10-9044-C10B64872172}"/>
          </ac:graphicFrameMkLst>
        </pc:graphicFrameChg>
        <pc:cxnChg chg="del mod ord">
          <ac:chgData name="Brandon Protas" userId="3e174aa6-8a02-4ab1-9843-14dda408cb5e" providerId="ADAL" clId="{C1896E08-D04B-4D6E-8066-8451DC3077F2}" dt="2025-05-06T12:41:39.347" v="767" actId="478"/>
          <ac:cxnSpMkLst>
            <pc:docMk/>
            <pc:sldMk cId="4253953762" sldId="538"/>
            <ac:cxnSpMk id="14" creationId="{323A966D-98B9-8A7E-65FF-7772BCF5E480}"/>
          </ac:cxnSpMkLst>
        </pc:cxnChg>
        <pc:cxnChg chg="del mod">
          <ac:chgData name="Brandon Protas" userId="3e174aa6-8a02-4ab1-9843-14dda408cb5e" providerId="ADAL" clId="{C1896E08-D04B-4D6E-8066-8451DC3077F2}" dt="2025-05-06T12:41:40.665" v="768" actId="478"/>
          <ac:cxnSpMkLst>
            <pc:docMk/>
            <pc:sldMk cId="4253953762" sldId="538"/>
            <ac:cxnSpMk id="21" creationId="{12BF3A12-08DF-734A-18C0-3C53705CC9F2}"/>
          </ac:cxnSpMkLst>
        </pc:cxnChg>
      </pc:sldChg>
      <pc:sldChg chg="add del">
        <pc:chgData name="Brandon Protas" userId="3e174aa6-8a02-4ab1-9843-14dda408cb5e" providerId="ADAL" clId="{C1896E08-D04B-4D6E-8066-8451DC3077F2}" dt="2025-04-30T20:49:08.275" v="254" actId="47"/>
        <pc:sldMkLst>
          <pc:docMk/>
          <pc:sldMk cId="2741011642" sldId="539"/>
        </pc:sldMkLst>
      </pc:sldChg>
      <pc:sldMasterChg chg="del delSldLayout">
        <pc:chgData name="Brandon Protas" userId="3e174aa6-8a02-4ab1-9843-14dda408cb5e" providerId="ADAL" clId="{C1896E08-D04B-4D6E-8066-8451DC3077F2}" dt="2025-04-30T20:15:21.395" v="1" actId="47"/>
        <pc:sldMasterMkLst>
          <pc:docMk/>
          <pc:sldMasterMk cId="1692777116" sldId="2147483713"/>
        </pc:sldMasterMkLst>
        <pc:sldLayoutChg chg="del">
          <pc:chgData name="Brandon Protas" userId="3e174aa6-8a02-4ab1-9843-14dda408cb5e" providerId="ADAL" clId="{C1896E08-D04B-4D6E-8066-8451DC3077F2}" dt="2025-04-30T20:15:21.395" v="1" actId="47"/>
          <pc:sldLayoutMkLst>
            <pc:docMk/>
            <pc:sldMasterMk cId="1692777116" sldId="2147483713"/>
            <pc:sldLayoutMk cId="1640951881" sldId="2147483734"/>
          </pc:sldLayoutMkLst>
        </pc:sldLayoutChg>
        <pc:sldLayoutChg chg="del">
          <pc:chgData name="Brandon Protas" userId="3e174aa6-8a02-4ab1-9843-14dda408cb5e" providerId="ADAL" clId="{C1896E08-D04B-4D6E-8066-8451DC3077F2}" dt="2025-04-30T20:15:21.395" v="1" actId="47"/>
          <pc:sldLayoutMkLst>
            <pc:docMk/>
            <pc:sldMasterMk cId="1692777116" sldId="2147483713"/>
            <pc:sldLayoutMk cId="3659067226" sldId="2147483735"/>
          </pc:sldLayoutMkLst>
        </pc:sldLayoutChg>
        <pc:sldLayoutChg chg="del">
          <pc:chgData name="Brandon Protas" userId="3e174aa6-8a02-4ab1-9843-14dda408cb5e" providerId="ADAL" clId="{C1896E08-D04B-4D6E-8066-8451DC3077F2}" dt="2025-04-30T20:15:21.395" v="1" actId="47"/>
          <pc:sldLayoutMkLst>
            <pc:docMk/>
            <pc:sldMasterMk cId="1692777116" sldId="2147483713"/>
            <pc:sldLayoutMk cId="413122905" sldId="2147483736"/>
          </pc:sldLayoutMkLst>
        </pc:sldLayoutChg>
        <pc:sldLayoutChg chg="del">
          <pc:chgData name="Brandon Protas" userId="3e174aa6-8a02-4ab1-9843-14dda408cb5e" providerId="ADAL" clId="{C1896E08-D04B-4D6E-8066-8451DC3077F2}" dt="2025-04-30T20:15:21.395" v="1" actId="47"/>
          <pc:sldLayoutMkLst>
            <pc:docMk/>
            <pc:sldMasterMk cId="1692777116" sldId="2147483713"/>
            <pc:sldLayoutMk cId="2269156445" sldId="2147483737"/>
          </pc:sldLayoutMkLst>
        </pc:sldLayoutChg>
        <pc:sldLayoutChg chg="del">
          <pc:chgData name="Brandon Protas" userId="3e174aa6-8a02-4ab1-9843-14dda408cb5e" providerId="ADAL" clId="{C1896E08-D04B-4D6E-8066-8451DC3077F2}" dt="2025-04-30T20:15:21.395" v="1" actId="47"/>
          <pc:sldLayoutMkLst>
            <pc:docMk/>
            <pc:sldMasterMk cId="1692777116" sldId="2147483713"/>
            <pc:sldLayoutMk cId="900712087" sldId="2147483752"/>
          </pc:sldLayoutMkLst>
        </pc:sldLayoutChg>
        <pc:sldLayoutChg chg="del">
          <pc:chgData name="Brandon Protas" userId="3e174aa6-8a02-4ab1-9843-14dda408cb5e" providerId="ADAL" clId="{C1896E08-D04B-4D6E-8066-8451DC3077F2}" dt="2025-04-30T20:15:21.395" v="1" actId="47"/>
          <pc:sldLayoutMkLst>
            <pc:docMk/>
            <pc:sldMasterMk cId="1692777116" sldId="2147483713"/>
            <pc:sldLayoutMk cId="3961855053" sldId="2147483762"/>
          </pc:sldLayoutMkLst>
        </pc:sldLayoutChg>
        <pc:sldLayoutChg chg="del">
          <pc:chgData name="Brandon Protas" userId="3e174aa6-8a02-4ab1-9843-14dda408cb5e" providerId="ADAL" clId="{C1896E08-D04B-4D6E-8066-8451DC3077F2}" dt="2025-04-30T20:15:21.395" v="1" actId="47"/>
          <pc:sldLayoutMkLst>
            <pc:docMk/>
            <pc:sldMasterMk cId="1692777116" sldId="2147483713"/>
            <pc:sldLayoutMk cId="424065258" sldId="214748376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 Educational Attainment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9"/>
            <c:invertIfNegative val="0"/>
            <c:bubble3D val="0"/>
            <c:spPr>
              <a:solidFill>
                <a:srgbClr val="303C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1F2D-4C1C-92B1-1CB504572E6F}"/>
              </c:ext>
            </c:extLst>
          </c:dPt>
          <c:cat>
            <c:strRef>
              <c:f>Sheet1!$A$2:$A$52</c:f>
              <c:strCache>
                <c:ptCount val="51"/>
                <c:pt idx="0">
                  <c:v>District of Columbia</c:v>
                </c:pt>
                <c:pt idx="1">
                  <c:v>Massachusetts</c:v>
                </c:pt>
                <c:pt idx="2">
                  <c:v>Colorado</c:v>
                </c:pt>
                <c:pt idx="3">
                  <c:v>Utah</c:v>
                </c:pt>
                <c:pt idx="4">
                  <c:v>Minnesota</c:v>
                </c:pt>
                <c:pt idx="5">
                  <c:v>Connecticut</c:v>
                </c:pt>
                <c:pt idx="6">
                  <c:v>Washington</c:v>
                </c:pt>
                <c:pt idx="7">
                  <c:v>Virginia</c:v>
                </c:pt>
                <c:pt idx="8">
                  <c:v>New Jersey</c:v>
                </c:pt>
                <c:pt idx="9">
                  <c:v>North Dakota</c:v>
                </c:pt>
                <c:pt idx="10">
                  <c:v>Vermont</c:v>
                </c:pt>
                <c:pt idx="11">
                  <c:v>Maryland</c:v>
                </c:pt>
                <c:pt idx="12">
                  <c:v>New Hampshire</c:v>
                </c:pt>
                <c:pt idx="13">
                  <c:v>Illinois</c:v>
                </c:pt>
                <c:pt idx="14">
                  <c:v>Kansas</c:v>
                </c:pt>
                <c:pt idx="15">
                  <c:v>Nebraska</c:v>
                </c:pt>
                <c:pt idx="16">
                  <c:v>New York</c:v>
                </c:pt>
                <c:pt idx="17">
                  <c:v>Wisconsin</c:v>
                </c:pt>
                <c:pt idx="18">
                  <c:v>Maine</c:v>
                </c:pt>
                <c:pt idx="19">
                  <c:v>California</c:v>
                </c:pt>
                <c:pt idx="20">
                  <c:v>Arizona</c:v>
                </c:pt>
                <c:pt idx="21">
                  <c:v>South Dakota</c:v>
                </c:pt>
                <c:pt idx="22">
                  <c:v>North Carolina</c:v>
                </c:pt>
                <c:pt idx="23">
                  <c:v>Rhode Island</c:v>
                </c:pt>
                <c:pt idx="24">
                  <c:v>Florida</c:v>
                </c:pt>
                <c:pt idx="25">
                  <c:v>Iowa</c:v>
                </c:pt>
                <c:pt idx="26">
                  <c:v>Hawaii</c:v>
                </c:pt>
                <c:pt idx="27">
                  <c:v>Oregon</c:v>
                </c:pt>
                <c:pt idx="28">
                  <c:v>Indiana</c:v>
                </c:pt>
                <c:pt idx="29">
                  <c:v>Pennsylvania</c:v>
                </c:pt>
                <c:pt idx="30">
                  <c:v>Montana</c:v>
                </c:pt>
                <c:pt idx="31">
                  <c:v>Georgia</c:v>
                </c:pt>
                <c:pt idx="32">
                  <c:v>Wyoming</c:v>
                </c:pt>
                <c:pt idx="33">
                  <c:v>Ohio</c:v>
                </c:pt>
                <c:pt idx="34">
                  <c:v>Missouri</c:v>
                </c:pt>
                <c:pt idx="35">
                  <c:v>Idaho</c:v>
                </c:pt>
                <c:pt idx="36">
                  <c:v>Michigan</c:v>
                </c:pt>
                <c:pt idx="37">
                  <c:v>New Mexico</c:v>
                </c:pt>
                <c:pt idx="38">
                  <c:v>Texas</c:v>
                </c:pt>
                <c:pt idx="39">
                  <c:v>Delaware</c:v>
                </c:pt>
                <c:pt idx="40">
                  <c:v>Oklahoma</c:v>
                </c:pt>
                <c:pt idx="41">
                  <c:v>Kentucky</c:v>
                </c:pt>
                <c:pt idx="42">
                  <c:v>South Carolina</c:v>
                </c:pt>
                <c:pt idx="43">
                  <c:v>Tennessee</c:v>
                </c:pt>
                <c:pt idx="44">
                  <c:v>Mississippi</c:v>
                </c:pt>
                <c:pt idx="45">
                  <c:v>Alaska</c:v>
                </c:pt>
                <c:pt idx="46">
                  <c:v>Louisiana</c:v>
                </c:pt>
                <c:pt idx="47">
                  <c:v>Arkansas</c:v>
                </c:pt>
                <c:pt idx="48">
                  <c:v>Alabama</c:v>
                </c:pt>
                <c:pt idx="49">
                  <c:v>Nevada</c:v>
                </c:pt>
                <c:pt idx="50">
                  <c:v>West Virginia</c:v>
                </c:pt>
              </c:strCache>
            </c:strRef>
          </c:cat>
          <c:val>
            <c:numRef>
              <c:f>Sheet1!$B$2:$B$52</c:f>
              <c:numCache>
                <c:formatCode>0%</c:formatCode>
                <c:ptCount val="51"/>
                <c:pt idx="0">
                  <c:v>0.751</c:v>
                </c:pt>
                <c:pt idx="1">
                  <c:v>0.63</c:v>
                </c:pt>
                <c:pt idx="2">
                  <c:v>0.63</c:v>
                </c:pt>
                <c:pt idx="3">
                  <c:v>0.61799999999999999</c:v>
                </c:pt>
                <c:pt idx="4">
                  <c:v>0.61699999999999999</c:v>
                </c:pt>
                <c:pt idx="5">
                  <c:v>0.60199999999999998</c:v>
                </c:pt>
                <c:pt idx="6">
                  <c:v>0.59499999999999997</c:v>
                </c:pt>
                <c:pt idx="7">
                  <c:v>0.59399999999999997</c:v>
                </c:pt>
                <c:pt idx="8">
                  <c:v>0.59299999999999997</c:v>
                </c:pt>
                <c:pt idx="9">
                  <c:v>0.59</c:v>
                </c:pt>
                <c:pt idx="10">
                  <c:v>0.58899999999999997</c:v>
                </c:pt>
                <c:pt idx="11">
                  <c:v>0.58499999999999996</c:v>
                </c:pt>
                <c:pt idx="12">
                  <c:v>0.58499999999999996</c:v>
                </c:pt>
                <c:pt idx="13">
                  <c:v>0.57299999999999995</c:v>
                </c:pt>
                <c:pt idx="14">
                  <c:v>0.56999999999999995</c:v>
                </c:pt>
                <c:pt idx="15">
                  <c:v>0.56799999999999995</c:v>
                </c:pt>
                <c:pt idx="16">
                  <c:v>0.56799999999999995</c:v>
                </c:pt>
                <c:pt idx="17">
                  <c:v>0.56799999999999995</c:v>
                </c:pt>
                <c:pt idx="18">
                  <c:v>0.56599999999999995</c:v>
                </c:pt>
                <c:pt idx="19">
                  <c:v>0.56100000000000005</c:v>
                </c:pt>
                <c:pt idx="20">
                  <c:v>0.55600000000000005</c:v>
                </c:pt>
                <c:pt idx="21">
                  <c:v>0.55500000000000005</c:v>
                </c:pt>
                <c:pt idx="22">
                  <c:v>0.55400000000000005</c:v>
                </c:pt>
                <c:pt idx="23">
                  <c:v>0.55200000000000005</c:v>
                </c:pt>
                <c:pt idx="24">
                  <c:v>0.55100000000000005</c:v>
                </c:pt>
                <c:pt idx="25">
                  <c:v>0.54500000000000004</c:v>
                </c:pt>
                <c:pt idx="26">
                  <c:v>0.54400000000000004</c:v>
                </c:pt>
                <c:pt idx="27">
                  <c:v>0.54400000000000004</c:v>
                </c:pt>
                <c:pt idx="28">
                  <c:v>0.53800000000000003</c:v>
                </c:pt>
                <c:pt idx="29">
                  <c:v>0.53700000000000003</c:v>
                </c:pt>
                <c:pt idx="30">
                  <c:v>0.53200000000000003</c:v>
                </c:pt>
                <c:pt idx="31">
                  <c:v>0.53100000000000003</c:v>
                </c:pt>
                <c:pt idx="32">
                  <c:v>0.52900000000000003</c:v>
                </c:pt>
                <c:pt idx="33">
                  <c:v>0.52800000000000002</c:v>
                </c:pt>
                <c:pt idx="34">
                  <c:v>0.52200000000000002</c:v>
                </c:pt>
                <c:pt idx="35">
                  <c:v>0.51800000000000002</c:v>
                </c:pt>
                <c:pt idx="36">
                  <c:v>0.51800000000000002</c:v>
                </c:pt>
                <c:pt idx="37">
                  <c:v>0.51700000000000002</c:v>
                </c:pt>
                <c:pt idx="38">
                  <c:v>0.51100000000000001</c:v>
                </c:pt>
                <c:pt idx="39">
                  <c:v>0.50900000000000001</c:v>
                </c:pt>
                <c:pt idx="40">
                  <c:v>0.502</c:v>
                </c:pt>
                <c:pt idx="41">
                  <c:v>0.502</c:v>
                </c:pt>
                <c:pt idx="42">
                  <c:v>0.498</c:v>
                </c:pt>
                <c:pt idx="43">
                  <c:v>0.48799999999999999</c:v>
                </c:pt>
                <c:pt idx="44">
                  <c:v>0.48699999999999999</c:v>
                </c:pt>
                <c:pt idx="45">
                  <c:v>0.48499999999999999</c:v>
                </c:pt>
                <c:pt idx="46">
                  <c:v>0.48499999999999999</c:v>
                </c:pt>
                <c:pt idx="47">
                  <c:v>0.47799999999999998</c:v>
                </c:pt>
                <c:pt idx="48">
                  <c:v>0.47399999999999998</c:v>
                </c:pt>
                <c:pt idx="49">
                  <c:v>0.45</c:v>
                </c:pt>
                <c:pt idx="50">
                  <c:v>0.443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31-7E4A-B598-502E450CC1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Distance from National Goal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Sheet1!$A$2:$A$52</c:f>
              <c:strCache>
                <c:ptCount val="51"/>
                <c:pt idx="0">
                  <c:v>District of Columbia</c:v>
                </c:pt>
                <c:pt idx="1">
                  <c:v>Massachusetts</c:v>
                </c:pt>
                <c:pt idx="2">
                  <c:v>Colorado</c:v>
                </c:pt>
                <c:pt idx="3">
                  <c:v>Utah</c:v>
                </c:pt>
                <c:pt idx="4">
                  <c:v>Minnesota</c:v>
                </c:pt>
                <c:pt idx="5">
                  <c:v>Connecticut</c:v>
                </c:pt>
                <c:pt idx="6">
                  <c:v>Washington</c:v>
                </c:pt>
                <c:pt idx="7">
                  <c:v>Virginia</c:v>
                </c:pt>
                <c:pt idx="8">
                  <c:v>New Jersey</c:v>
                </c:pt>
                <c:pt idx="9">
                  <c:v>North Dakota</c:v>
                </c:pt>
                <c:pt idx="10">
                  <c:v>Vermont</c:v>
                </c:pt>
                <c:pt idx="11">
                  <c:v>Maryland</c:v>
                </c:pt>
                <c:pt idx="12">
                  <c:v>New Hampshire</c:v>
                </c:pt>
                <c:pt idx="13">
                  <c:v>Illinois</c:v>
                </c:pt>
                <c:pt idx="14">
                  <c:v>Kansas</c:v>
                </c:pt>
                <c:pt idx="15">
                  <c:v>Nebraska</c:v>
                </c:pt>
                <c:pt idx="16">
                  <c:v>New York</c:v>
                </c:pt>
                <c:pt idx="17">
                  <c:v>Wisconsin</c:v>
                </c:pt>
                <c:pt idx="18">
                  <c:v>Maine</c:v>
                </c:pt>
                <c:pt idx="19">
                  <c:v>California</c:v>
                </c:pt>
                <c:pt idx="20">
                  <c:v>Arizona</c:v>
                </c:pt>
                <c:pt idx="21">
                  <c:v>South Dakota</c:v>
                </c:pt>
                <c:pt idx="22">
                  <c:v>North Carolina</c:v>
                </c:pt>
                <c:pt idx="23">
                  <c:v>Rhode Island</c:v>
                </c:pt>
                <c:pt idx="24">
                  <c:v>Florida</c:v>
                </c:pt>
                <c:pt idx="25">
                  <c:v>Iowa</c:v>
                </c:pt>
                <c:pt idx="26">
                  <c:v>Hawaii</c:v>
                </c:pt>
                <c:pt idx="27">
                  <c:v>Oregon</c:v>
                </c:pt>
                <c:pt idx="28">
                  <c:v>Indiana</c:v>
                </c:pt>
                <c:pt idx="29">
                  <c:v>Pennsylvania</c:v>
                </c:pt>
                <c:pt idx="30">
                  <c:v>Montana</c:v>
                </c:pt>
                <c:pt idx="31">
                  <c:v>Georgia</c:v>
                </c:pt>
                <c:pt idx="32">
                  <c:v>Wyoming</c:v>
                </c:pt>
                <c:pt idx="33">
                  <c:v>Ohio</c:v>
                </c:pt>
                <c:pt idx="34">
                  <c:v>Missouri</c:v>
                </c:pt>
                <c:pt idx="35">
                  <c:v>Idaho</c:v>
                </c:pt>
                <c:pt idx="36">
                  <c:v>Michigan</c:v>
                </c:pt>
                <c:pt idx="37">
                  <c:v>New Mexico</c:v>
                </c:pt>
                <c:pt idx="38">
                  <c:v>Texas</c:v>
                </c:pt>
                <c:pt idx="39">
                  <c:v>Delaware</c:v>
                </c:pt>
                <c:pt idx="40">
                  <c:v>Oklahoma</c:v>
                </c:pt>
                <c:pt idx="41">
                  <c:v>Kentucky</c:v>
                </c:pt>
                <c:pt idx="42">
                  <c:v>South Carolina</c:v>
                </c:pt>
                <c:pt idx="43">
                  <c:v>Tennessee</c:v>
                </c:pt>
                <c:pt idx="44">
                  <c:v>Mississippi</c:v>
                </c:pt>
                <c:pt idx="45">
                  <c:v>Alaska</c:v>
                </c:pt>
                <c:pt idx="46">
                  <c:v>Louisiana</c:v>
                </c:pt>
                <c:pt idx="47">
                  <c:v>Arkansas</c:v>
                </c:pt>
                <c:pt idx="48">
                  <c:v>Alabama</c:v>
                </c:pt>
                <c:pt idx="49">
                  <c:v>Nevada</c:v>
                </c:pt>
                <c:pt idx="50">
                  <c:v>West Virginia</c:v>
                </c:pt>
              </c:strCache>
            </c:strRef>
          </c:cat>
          <c:val>
            <c:numRef>
              <c:f>Sheet1!$C$2:$C$52</c:f>
              <c:numCache>
                <c:formatCode>0%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0.03</c:v>
                </c:pt>
                <c:pt idx="14">
                  <c:v>0.03</c:v>
                </c:pt>
                <c:pt idx="15">
                  <c:v>0.03</c:v>
                </c:pt>
                <c:pt idx="16">
                  <c:v>0.03</c:v>
                </c:pt>
                <c:pt idx="17">
                  <c:v>0.03</c:v>
                </c:pt>
                <c:pt idx="18">
                  <c:v>0.03</c:v>
                </c:pt>
                <c:pt idx="19">
                  <c:v>0.04</c:v>
                </c:pt>
                <c:pt idx="20">
                  <c:v>0.04</c:v>
                </c:pt>
                <c:pt idx="21">
                  <c:v>0.04</c:v>
                </c:pt>
                <c:pt idx="22">
                  <c:v>0.05</c:v>
                </c:pt>
                <c:pt idx="23">
                  <c:v>0.05</c:v>
                </c:pt>
                <c:pt idx="24">
                  <c:v>0.05</c:v>
                </c:pt>
                <c:pt idx="25">
                  <c:v>0.06</c:v>
                </c:pt>
                <c:pt idx="26">
                  <c:v>0.06</c:v>
                </c:pt>
                <c:pt idx="27">
                  <c:v>0.06</c:v>
                </c:pt>
                <c:pt idx="28">
                  <c:v>0.06</c:v>
                </c:pt>
                <c:pt idx="29">
                  <c:v>0.06</c:v>
                </c:pt>
                <c:pt idx="30">
                  <c:v>7.0000000000000007E-2</c:v>
                </c:pt>
                <c:pt idx="31">
                  <c:v>7.0000000000000007E-2</c:v>
                </c:pt>
                <c:pt idx="32">
                  <c:v>7.0000000000000007E-2</c:v>
                </c:pt>
                <c:pt idx="33">
                  <c:v>7.0000000000000007E-2</c:v>
                </c:pt>
                <c:pt idx="34">
                  <c:v>0.08</c:v>
                </c:pt>
                <c:pt idx="35">
                  <c:v>0.08</c:v>
                </c:pt>
                <c:pt idx="36">
                  <c:v>0.08</c:v>
                </c:pt>
                <c:pt idx="37">
                  <c:v>0.08</c:v>
                </c:pt>
                <c:pt idx="38">
                  <c:v>0.09</c:v>
                </c:pt>
                <c:pt idx="39">
                  <c:v>0.09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0.11</c:v>
                </c:pt>
                <c:pt idx="44">
                  <c:v>0.11</c:v>
                </c:pt>
                <c:pt idx="45">
                  <c:v>0.11</c:v>
                </c:pt>
                <c:pt idx="46">
                  <c:v>0.11</c:v>
                </c:pt>
                <c:pt idx="47">
                  <c:v>0.12</c:v>
                </c:pt>
                <c:pt idx="48">
                  <c:v>0.13</c:v>
                </c:pt>
                <c:pt idx="49">
                  <c:v>0.15</c:v>
                </c:pt>
                <c:pt idx="5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31-7E4A-B598-502E450CC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0714719"/>
        <c:axId val="1248780143"/>
      </c:barChart>
      <c:catAx>
        <c:axId val="1510714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Leelawadee" panose="020B0502040204020203" pitchFamily="34" charset="-34"/>
                <a:ea typeface="Open Sans Light" pitchFamily="2" charset="0"/>
                <a:cs typeface="Leelawadee" panose="020B0502040204020203" pitchFamily="34" charset="-34"/>
              </a:defRPr>
            </a:pPr>
            <a:endParaRPr lang="en-US"/>
          </a:p>
        </c:txPr>
        <c:crossAx val="1248780143"/>
        <c:crosses val="autoZero"/>
        <c:auto val="1"/>
        <c:lblAlgn val="ctr"/>
        <c:lblOffset val="100"/>
        <c:noMultiLvlLbl val="0"/>
      </c:catAx>
      <c:valAx>
        <c:axId val="1248780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pPr>
            <a:endParaRPr lang="en-US"/>
          </a:p>
        </c:txPr>
        <c:crossAx val="1510714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pPr>
            <a:r>
              <a:rPr lang="en-US">
                <a:solidFill>
                  <a:schemeClr val="tx2"/>
                </a:solidFill>
              </a:rPr>
              <a:t>Highest Educational Attainment by Race/Ethnicity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Leelawadee" panose="020B0502040204020203" pitchFamily="34" charset="-34"/>
              <a:ea typeface="+mn-ea"/>
              <a:cs typeface="Leelawadee" panose="020B0502040204020203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school or less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8A-2446-8C60-FF5191F701D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8A-2446-8C60-FF5191F701D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58A-2446-8C60-FF5191F701D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58A-2446-8C60-FF5191F701D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58A-2446-8C60-FF5191F701D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58A-2446-8C60-FF5191F701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White</c:v>
                </c:pt>
                <c:pt idx="2">
                  <c:v>Other</c:v>
                </c:pt>
                <c:pt idx="3">
                  <c:v>Black/African American</c:v>
                </c:pt>
                <c:pt idx="4">
                  <c:v>AIAN/NHPI</c:v>
                </c:pt>
                <c:pt idx="5">
                  <c:v>Hispanic/Latinx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0.25</c:v>
                </c:pt>
                <c:pt idx="1">
                  <c:v>0.32</c:v>
                </c:pt>
                <c:pt idx="2">
                  <c:v>0.31</c:v>
                </c:pt>
                <c:pt idx="3">
                  <c:v>0.44</c:v>
                </c:pt>
                <c:pt idx="4">
                  <c:v>0.48</c:v>
                </c:pt>
                <c:pt idx="5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58A-2446-8C60-FF5191F701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 college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White</c:v>
                </c:pt>
                <c:pt idx="2">
                  <c:v>Other</c:v>
                </c:pt>
                <c:pt idx="3">
                  <c:v>Black/African American</c:v>
                </c:pt>
                <c:pt idx="4">
                  <c:v>AIAN/NHPI</c:v>
                </c:pt>
                <c:pt idx="5">
                  <c:v>Hispanic/Latinx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0.12</c:v>
                </c:pt>
                <c:pt idx="1">
                  <c:v>0.22</c:v>
                </c:pt>
                <c:pt idx="2">
                  <c:v>0.26</c:v>
                </c:pt>
                <c:pt idx="3">
                  <c:v>0.26</c:v>
                </c:pt>
                <c:pt idx="4">
                  <c:v>0.27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58A-2446-8C60-FF5191F701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Associate's degrees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White</c:v>
                </c:pt>
                <c:pt idx="2">
                  <c:v>Other</c:v>
                </c:pt>
                <c:pt idx="3">
                  <c:v>Black/African American</c:v>
                </c:pt>
                <c:pt idx="4">
                  <c:v>AIAN/NHPI</c:v>
                </c:pt>
                <c:pt idx="5">
                  <c:v>Hispanic/Latinx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0.1</c:v>
                </c:pt>
                <c:pt idx="2">
                  <c:v>0.1</c:v>
                </c:pt>
                <c:pt idx="3">
                  <c:v>0.09</c:v>
                </c:pt>
                <c:pt idx="4">
                  <c:v>0.09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58A-2446-8C60-FF5191F701D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Bachelor's degree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White</c:v>
                </c:pt>
                <c:pt idx="2">
                  <c:v>Other</c:v>
                </c:pt>
                <c:pt idx="3">
                  <c:v>Black/African American</c:v>
                </c:pt>
                <c:pt idx="4">
                  <c:v>AIAN/NHPI</c:v>
                </c:pt>
                <c:pt idx="5">
                  <c:v>Hispanic/Latinx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0.32</c:v>
                </c:pt>
                <c:pt idx="1">
                  <c:v>0.23</c:v>
                </c:pt>
                <c:pt idx="2">
                  <c:v>0.22</c:v>
                </c:pt>
                <c:pt idx="3">
                  <c:v>0.14000000000000001</c:v>
                </c:pt>
                <c:pt idx="4">
                  <c:v>0.1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58A-2446-8C60-FF5191F701D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Graduate Degree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White</c:v>
                </c:pt>
                <c:pt idx="2">
                  <c:v>Other</c:v>
                </c:pt>
                <c:pt idx="3">
                  <c:v>Black/African American</c:v>
                </c:pt>
                <c:pt idx="4">
                  <c:v>AIAN/NHPI</c:v>
                </c:pt>
                <c:pt idx="5">
                  <c:v>Hispanic/Latinx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0.25</c:v>
                </c:pt>
                <c:pt idx="1">
                  <c:v>0.13</c:v>
                </c:pt>
                <c:pt idx="2">
                  <c:v>0.12</c:v>
                </c:pt>
                <c:pt idx="3">
                  <c:v>0.08</c:v>
                </c:pt>
                <c:pt idx="4">
                  <c:v>0.06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58A-2446-8C60-FF5191F701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41370352"/>
        <c:axId val="1841372064"/>
      </c:barChart>
      <c:catAx>
        <c:axId val="184137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pPr>
            <a:endParaRPr lang="en-US"/>
          </a:p>
        </c:txPr>
        <c:crossAx val="1841372064"/>
        <c:crosses val="autoZero"/>
        <c:auto val="1"/>
        <c:lblAlgn val="ctr"/>
        <c:lblOffset val="100"/>
        <c:noMultiLvlLbl val="0"/>
      </c:catAx>
      <c:valAx>
        <c:axId val="184137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pPr>
            <a:endParaRPr lang="en-US"/>
          </a:p>
        </c:txPr>
        <c:crossAx val="184137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Leelawadee" panose="020B0502040204020203" pitchFamily="34" charset="-34"/>
              <a:ea typeface="+mn-ea"/>
              <a:cs typeface="Leelawadee" panose="020B0502040204020203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bg1"/>
          </a:solidFill>
          <a:latin typeface="Leelawadee" panose="020B0502040204020203" pitchFamily="34" charset="-34"/>
          <a:cs typeface="Leelawadee" panose="020B0502040204020203" pitchFamily="34" charset="-34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pPr>
            <a:r>
              <a:rPr lang="en-US">
                <a:solidFill>
                  <a:schemeClr val="tx2"/>
                </a:solidFill>
              </a:rPr>
              <a:t>What is the minimum level of education that you believe your immediate or close family members need to complete to ensure financial security?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Leelawadee" panose="020B0502040204020203" pitchFamily="34" charset="-34"/>
              <a:ea typeface="+mn-ea"/>
              <a:cs typeface="Leelawadee" panose="020B0502040204020203" pitchFamily="34" charset="-34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446108509044938E-2"/>
          <c:y val="0.32290667827468389"/>
          <c:w val="0.9198983934112841"/>
          <c:h val="0.5963661224506131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school diploma/GED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All Adults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0-0C43-A26F-62AB650F71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Technical certificate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All Adults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B0-0C43-A26F-62AB650F71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Associate degree 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All Adults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B0-0C43-A26F-62AB650F71E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Bachelor's degree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All Adults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B0-0C43-A26F-62AB650F71E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Master's degree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EB0-0C43-A26F-62AB650F71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All Adults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B0-0C43-A26F-62AB650F71E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Doctoral or professional degree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EB0-0C43-A26F-62AB650F71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All Adults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EB0-0C43-A26F-62AB650F71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039024192"/>
        <c:axId val="880340751"/>
      </c:barChart>
      <c:catAx>
        <c:axId val="1039024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pPr>
            <a:endParaRPr lang="en-US"/>
          </a:p>
        </c:txPr>
        <c:crossAx val="880340751"/>
        <c:crosses val="autoZero"/>
        <c:auto val="1"/>
        <c:lblAlgn val="ctr"/>
        <c:lblOffset val="100"/>
        <c:noMultiLvlLbl val="0"/>
      </c:catAx>
      <c:valAx>
        <c:axId val="880340751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pPr>
            <a:endParaRPr lang="en-US"/>
          </a:p>
        </c:txPr>
        <c:crossAx val="10390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Leelawadee" panose="020B0502040204020203" pitchFamily="34" charset="-34"/>
              <a:ea typeface="+mn-ea"/>
              <a:cs typeface="Leelawadee" panose="020B0502040204020203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Leelawadee" panose="020B0502040204020203" pitchFamily="34" charset="-34"/>
          <a:cs typeface="Leelawadee" panose="020B0502040204020203" pitchFamily="34" charset="-34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0.05761</cdr:x>
      <cdr:y>0.26357</cdr:y>
    </cdr:from>
    <cdr:to>
      <cdr:x>0.98139</cdr:x>
      <cdr:y>0.26357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F0737F9-0D17-19BD-E0F0-9B3FA5E7266C}"/>
            </a:ext>
          </a:extLst>
        </cdr:cNvPr>
        <cdr:cNvCxnSpPr/>
      </cdr:nvCxnSpPr>
      <cdr:spPr>
        <a:xfrm xmlns:a="http://schemas.openxmlformats.org/drawingml/2006/main">
          <a:off x="550630" y="1485323"/>
          <a:ext cx="8829388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2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DE860-D080-7541-A0F0-1ADDD9153A1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3CD09-1DDF-1848-9D36-F7094549C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9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04810-1944-6450-D349-E7EF7C56B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51FB29-5154-5460-4396-B3C336E48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CACE67-07CA-824C-3B69-7C98D2E8C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4F4B3-C7C8-A64C-EB76-9876625AD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3CD09-1DDF-1848-9D36-F7094549C7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54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7E48D-FE46-D803-55F4-C89494DE2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C4BA8E-D0E5-8780-4AC8-03251EDD7E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BC7FFF-F770-36FD-AA4D-F088ECA4C5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DD637-75D3-A3F6-6B7B-F2C448BD9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3CD09-1DDF-1848-9D36-F7094549C7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4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13BB0-C0BA-1A5A-5105-1BA8980DE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6F5A92-099D-30A8-A4BD-14A8BAC202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579E93-77C4-8F46-8325-5AF0A8F38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6B269-859F-0204-8717-121C2A65D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3CD09-1DDF-1848-9D36-F7094549C7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4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3CD09-1DDF-1848-9D36-F7094549C7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5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3CD09-1DDF-1848-9D36-F7094549C7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60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DD537-2857-C3D7-2953-425E49F83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4D1B98-EACB-58A2-BA19-41C1208C27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9831AC-1ACE-24D5-CC0D-CC7A12DE8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D4371-9EF6-426E-6983-3AD6CF611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3CD09-1DDF-1848-9D36-F7094549C7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0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3CD09-1DDF-1848-9D36-F7094549C7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7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-Red">
    <p:bg>
      <p:bgPr>
        <a:gradFill>
          <a:gsLst>
            <a:gs pos="25000">
              <a:schemeClr val="accent2">
                <a:alpha val="97253"/>
              </a:schemeClr>
            </a:gs>
            <a:gs pos="100000">
              <a:schemeClr val="accent6">
                <a:alpha val="66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graduates in black and green caps&#10;&#10;Description automatically generated">
            <a:extLst>
              <a:ext uri="{FF2B5EF4-FFF2-40B4-BE49-F238E27FC236}">
                <a16:creationId xmlns:a16="http://schemas.microsoft.com/office/drawing/2014/main" id="{D25AF477-B8C5-BFE5-4BD1-169CA7EF0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6085" y="-118372"/>
            <a:ext cx="11026946" cy="73482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553D07-0990-3224-28FE-66C5C3E8CA5E}"/>
              </a:ext>
            </a:extLst>
          </p:cNvPr>
          <p:cNvSpPr/>
          <p:nvPr userDrawn="1"/>
        </p:nvSpPr>
        <p:spPr>
          <a:xfrm>
            <a:off x="3043501" y="-202096"/>
            <a:ext cx="9329530" cy="7262192"/>
          </a:xfrm>
          <a:prstGeom prst="rect">
            <a:avLst/>
          </a:prstGeom>
          <a:gradFill>
            <a:gsLst>
              <a:gs pos="25000">
                <a:schemeClr val="accent2">
                  <a:alpha val="53856"/>
                </a:schemeClr>
              </a:gs>
              <a:gs pos="100000">
                <a:schemeClr val="accent6">
                  <a:alpha val="39919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FA143B0-823C-F2D7-88CC-C1D17016AE06}"/>
              </a:ext>
            </a:extLst>
          </p:cNvPr>
          <p:cNvSpPr/>
          <p:nvPr userDrawn="1"/>
        </p:nvSpPr>
        <p:spPr>
          <a:xfrm>
            <a:off x="-1168080" y="-115690"/>
            <a:ext cx="14134970" cy="7841707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1721600 w 4196861"/>
              <a:gd name="connsiteY3" fmla="*/ 3165230 h 3165230"/>
              <a:gd name="connsiteX4" fmla="*/ 0 w 4196861"/>
              <a:gd name="connsiteY4" fmla="*/ 0 h 3165230"/>
              <a:gd name="connsiteX0" fmla="*/ 0 w 2506564"/>
              <a:gd name="connsiteY0" fmla="*/ 0 h 3165230"/>
              <a:gd name="connsiteX1" fmla="*/ 2506564 w 2506564"/>
              <a:gd name="connsiteY1" fmla="*/ 0 h 3165230"/>
              <a:gd name="connsiteX2" fmla="*/ 1486656 w 2506564"/>
              <a:gd name="connsiteY2" fmla="*/ 3153507 h 3165230"/>
              <a:gd name="connsiteX3" fmla="*/ 31303 w 2506564"/>
              <a:gd name="connsiteY3" fmla="*/ 3165230 h 3165230"/>
              <a:gd name="connsiteX4" fmla="*/ 0 w 2506564"/>
              <a:gd name="connsiteY4" fmla="*/ 0 h 3165230"/>
              <a:gd name="connsiteX0" fmla="*/ 1627 w 2475261"/>
              <a:gd name="connsiteY0" fmla="*/ 0 h 3165230"/>
              <a:gd name="connsiteX1" fmla="*/ 2475261 w 2475261"/>
              <a:gd name="connsiteY1" fmla="*/ 0 h 3165230"/>
              <a:gd name="connsiteX2" fmla="*/ 1455353 w 2475261"/>
              <a:gd name="connsiteY2" fmla="*/ 3153507 h 3165230"/>
              <a:gd name="connsiteX3" fmla="*/ 0 w 2475261"/>
              <a:gd name="connsiteY3" fmla="*/ 3165230 h 3165230"/>
              <a:gd name="connsiteX4" fmla="*/ 1627 w 2475261"/>
              <a:gd name="connsiteY4" fmla="*/ 0 h 3165230"/>
              <a:gd name="connsiteX0" fmla="*/ 470890 w 2475261"/>
              <a:gd name="connsiteY0" fmla="*/ 0 h 3165230"/>
              <a:gd name="connsiteX1" fmla="*/ 2475261 w 2475261"/>
              <a:gd name="connsiteY1" fmla="*/ 0 h 3165230"/>
              <a:gd name="connsiteX2" fmla="*/ 1455353 w 2475261"/>
              <a:gd name="connsiteY2" fmla="*/ 3153507 h 3165230"/>
              <a:gd name="connsiteX3" fmla="*/ 0 w 2475261"/>
              <a:gd name="connsiteY3" fmla="*/ 3165230 h 3165230"/>
              <a:gd name="connsiteX4" fmla="*/ 470890 w 2475261"/>
              <a:gd name="connsiteY4" fmla="*/ 0 h 3165230"/>
              <a:gd name="connsiteX0" fmla="*/ 9859 w 2014230"/>
              <a:gd name="connsiteY0" fmla="*/ 0 h 3153508"/>
              <a:gd name="connsiteX1" fmla="*/ 2014230 w 2014230"/>
              <a:gd name="connsiteY1" fmla="*/ 0 h 3153508"/>
              <a:gd name="connsiteX2" fmla="*/ 994322 w 2014230"/>
              <a:gd name="connsiteY2" fmla="*/ 3153507 h 3153508"/>
              <a:gd name="connsiteX3" fmla="*/ 0 w 2014230"/>
              <a:gd name="connsiteY3" fmla="*/ 3118361 h 3153508"/>
              <a:gd name="connsiteX4" fmla="*/ 9859 w 2014230"/>
              <a:gd name="connsiteY4" fmla="*/ 0 h 3153508"/>
              <a:gd name="connsiteX0" fmla="*/ 1626 w 2005997"/>
              <a:gd name="connsiteY0" fmla="*/ 0 h 3212097"/>
              <a:gd name="connsiteX1" fmla="*/ 2005997 w 2005997"/>
              <a:gd name="connsiteY1" fmla="*/ 0 h 3212097"/>
              <a:gd name="connsiteX2" fmla="*/ 986089 w 2005997"/>
              <a:gd name="connsiteY2" fmla="*/ 3153507 h 3212097"/>
              <a:gd name="connsiteX3" fmla="*/ 0 w 2005997"/>
              <a:gd name="connsiteY3" fmla="*/ 3212097 h 3212097"/>
              <a:gd name="connsiteX4" fmla="*/ 1626 w 2005997"/>
              <a:gd name="connsiteY4" fmla="*/ 0 h 3212097"/>
              <a:gd name="connsiteX0" fmla="*/ 28 w 2004399"/>
              <a:gd name="connsiteY0" fmla="*/ 0 h 3188663"/>
              <a:gd name="connsiteX1" fmla="*/ 2004399 w 2004399"/>
              <a:gd name="connsiteY1" fmla="*/ 0 h 3188663"/>
              <a:gd name="connsiteX2" fmla="*/ 984491 w 2004399"/>
              <a:gd name="connsiteY2" fmla="*/ 3153507 h 3188663"/>
              <a:gd name="connsiteX3" fmla="*/ 6635 w 2004399"/>
              <a:gd name="connsiteY3" fmla="*/ 3188663 h 3188663"/>
              <a:gd name="connsiteX4" fmla="*/ 28 w 2004399"/>
              <a:gd name="connsiteY4" fmla="*/ 0 h 3188663"/>
              <a:gd name="connsiteX0" fmla="*/ 1626 w 2005997"/>
              <a:gd name="connsiteY0" fmla="*/ 0 h 3153506"/>
              <a:gd name="connsiteX1" fmla="*/ 2005997 w 2005997"/>
              <a:gd name="connsiteY1" fmla="*/ 0 h 3153506"/>
              <a:gd name="connsiteX2" fmla="*/ 986089 w 2005997"/>
              <a:gd name="connsiteY2" fmla="*/ 3153507 h 3153506"/>
              <a:gd name="connsiteX3" fmla="*/ 0 w 2005997"/>
              <a:gd name="connsiteY3" fmla="*/ 3141794 h 3153506"/>
              <a:gd name="connsiteX4" fmla="*/ 1626 w 2005997"/>
              <a:gd name="connsiteY4" fmla="*/ 0 h 3153506"/>
              <a:gd name="connsiteX0" fmla="*/ 28 w 2004399"/>
              <a:gd name="connsiteY0" fmla="*/ 0 h 3165228"/>
              <a:gd name="connsiteX1" fmla="*/ 2004399 w 2004399"/>
              <a:gd name="connsiteY1" fmla="*/ 0 h 3165228"/>
              <a:gd name="connsiteX2" fmla="*/ 984491 w 2004399"/>
              <a:gd name="connsiteY2" fmla="*/ 3153507 h 3165228"/>
              <a:gd name="connsiteX3" fmla="*/ 6634 w 2004399"/>
              <a:gd name="connsiteY3" fmla="*/ 3165228 h 3165228"/>
              <a:gd name="connsiteX4" fmla="*/ 28 w 2004399"/>
              <a:gd name="connsiteY4" fmla="*/ 0 h 316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399" h="3165228">
                <a:moveTo>
                  <a:pt x="28" y="0"/>
                </a:moveTo>
                <a:lnTo>
                  <a:pt x="2004399" y="0"/>
                </a:lnTo>
                <a:lnTo>
                  <a:pt x="984491" y="3153507"/>
                </a:lnTo>
                <a:lnTo>
                  <a:pt x="6634" y="3165228"/>
                </a:lnTo>
                <a:cubicBezTo>
                  <a:pt x="7176" y="2110151"/>
                  <a:pt x="-514" y="1055077"/>
                  <a:pt x="2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i="0">
              <a:solidFill>
                <a:schemeClr val="bg1"/>
              </a:solidFill>
              <a:latin typeface="GRAPHIK-SEMIBOLD" panose="020B0503030202060203" pitchFamily="34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055313F-9A47-570A-A0C3-67853BAF43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4488" y="2734079"/>
            <a:ext cx="7610886" cy="1643307"/>
          </a:xfrm>
        </p:spPr>
        <p:txBody>
          <a:bodyPr lIns="0" rIns="0">
            <a:noAutofit/>
          </a:bodyPr>
          <a:lstStyle>
            <a:lvl1pPr marL="0" indent="0">
              <a:buNone/>
              <a:defRPr sz="6600" b="1" i="0">
                <a:solidFill>
                  <a:schemeClr val="bg1"/>
                </a:solidFill>
                <a:latin typeface="GRAPHIK-SEMIBOLD" panose="020B0503030202060203" pitchFamily="34" charset="77"/>
              </a:defRPr>
            </a:lvl1pPr>
            <a:lvl2pPr marL="457200" indent="0">
              <a:buNone/>
              <a:defRPr sz="5400" b="1" i="0">
                <a:solidFill>
                  <a:schemeClr val="bg1"/>
                </a:solidFill>
                <a:latin typeface="GRAPHIK-SEMIBOLD" panose="020B0503030202060203" pitchFamily="34" charset="77"/>
              </a:defRPr>
            </a:lvl2pPr>
            <a:lvl3pPr marL="914400" indent="0">
              <a:buNone/>
              <a:defRPr sz="5400" b="1" i="0">
                <a:solidFill>
                  <a:schemeClr val="bg1"/>
                </a:solidFill>
                <a:latin typeface="GRAPHIK-SEMIBOLD" panose="020B0503030202060203" pitchFamily="34" charset="77"/>
              </a:defRPr>
            </a:lvl3pPr>
            <a:lvl4pPr marL="1371600" indent="0">
              <a:buNone/>
              <a:defRPr sz="5400" b="1" i="0">
                <a:solidFill>
                  <a:schemeClr val="bg1"/>
                </a:solidFill>
                <a:latin typeface="GRAPHIK-SEMIBOLD" panose="020B0503030202060203" pitchFamily="34" charset="77"/>
              </a:defRPr>
            </a:lvl4pPr>
            <a:lvl5pPr marL="1828800" indent="0">
              <a:buNone/>
              <a:defRPr sz="5400" b="1" i="0">
                <a:solidFill>
                  <a:schemeClr val="bg1"/>
                </a:solidFill>
                <a:latin typeface="GRAPHIK-SEMIBOLD" panose="020B050303020206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FE4159A9-C875-70DD-69BA-5614D932D0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4488" y="4850848"/>
            <a:ext cx="5479173" cy="1485207"/>
          </a:xfrm>
        </p:spPr>
        <p:txBody>
          <a:bodyPr lIns="0" rIns="0">
            <a:no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Graphik" panose="020B0503030202060203" pitchFamily="34" charset="77"/>
              </a:defRPr>
            </a:lvl1pPr>
            <a:lvl2pPr marL="457200" indent="0">
              <a:buNone/>
              <a:defRPr sz="2400" b="0" i="0">
                <a:solidFill>
                  <a:schemeClr val="bg2"/>
                </a:solidFill>
                <a:latin typeface="Graphik" panose="020B0503030202060203" pitchFamily="34" charset="77"/>
              </a:defRPr>
            </a:lvl2pPr>
            <a:lvl3pPr marL="914400" indent="0">
              <a:buNone/>
              <a:defRPr sz="2400" b="0" i="0">
                <a:solidFill>
                  <a:schemeClr val="bg2"/>
                </a:solidFill>
                <a:latin typeface="Graphik" panose="020B0503030202060203" pitchFamily="34" charset="77"/>
              </a:defRPr>
            </a:lvl3pPr>
            <a:lvl4pPr marL="1371600" indent="0">
              <a:buNone/>
              <a:defRPr sz="2400" b="0" i="0">
                <a:solidFill>
                  <a:schemeClr val="bg2"/>
                </a:solidFill>
                <a:latin typeface="Graphik" panose="020B0503030202060203" pitchFamily="34" charset="77"/>
              </a:defRPr>
            </a:lvl4pPr>
            <a:lvl5pPr marL="1828800" indent="0">
              <a:buNone/>
              <a:defRPr sz="2400" b="0" i="0">
                <a:solidFill>
                  <a:schemeClr val="bg2"/>
                </a:solidFill>
                <a:latin typeface="Graphik" panose="020B050303020206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EB723A3-DFD0-54C3-AA4E-F3EC25894A5E}"/>
              </a:ext>
            </a:extLst>
          </p:cNvPr>
          <p:cNvSpPr/>
          <p:nvPr userDrawn="1"/>
        </p:nvSpPr>
        <p:spPr>
          <a:xfrm>
            <a:off x="-1318685" y="714654"/>
            <a:ext cx="5605458" cy="1485207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AC616D-74EC-11D1-BDF9-C7C6383423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488" y="902381"/>
            <a:ext cx="2279013" cy="109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9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T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D79B201-8EAF-BEC7-C33C-C6E0B469A2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0958" y="428486"/>
            <a:ext cx="1349429" cy="137380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F86058EC-84AF-3F80-6807-AE9712B393EE}"/>
              </a:ext>
            </a:extLst>
          </p:cNvPr>
          <p:cNvSpPr/>
          <p:nvPr userDrawn="1"/>
        </p:nvSpPr>
        <p:spPr>
          <a:xfrm>
            <a:off x="605516" y="6492875"/>
            <a:ext cx="1378052" cy="365125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323364E-EE2A-21CA-E460-93ACA53B7D93}"/>
              </a:ext>
            </a:extLst>
          </p:cNvPr>
          <p:cNvSpPr/>
          <p:nvPr userDrawn="1"/>
        </p:nvSpPr>
        <p:spPr>
          <a:xfrm>
            <a:off x="-1093397" y="6081785"/>
            <a:ext cx="2954223" cy="78274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5D0F8B9-B5F0-8A2C-51D5-70170F705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44" y="6216504"/>
            <a:ext cx="1005281" cy="4589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7C4C2-BF7C-2C7F-00B4-5850B85D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237" y="6494312"/>
            <a:ext cx="391199" cy="365125"/>
          </a:xfrm>
        </p:spPr>
        <p:txBody>
          <a:bodyPr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B0940BC0-CFA4-5949-9341-413DE3295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5570F56-115D-234B-D19C-428316F4E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10744" y="462560"/>
            <a:ext cx="1471976" cy="473925"/>
          </a:xfrm>
        </p:spPr>
        <p:txBody>
          <a:bodyPr>
            <a:normAutofit/>
          </a:bodyPr>
          <a:lstStyle>
            <a:lvl1pPr marL="0" indent="0" algn="l">
              <a:buNone/>
              <a:defRPr sz="1400" b="1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5046CA6-1369-713D-DBED-A482859163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0744" y="993899"/>
            <a:ext cx="1471976" cy="31901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Picture Placeholder 21">
            <a:extLst>
              <a:ext uri="{FF2B5EF4-FFF2-40B4-BE49-F238E27FC236}">
                <a16:creationId xmlns:a16="http://schemas.microsoft.com/office/drawing/2014/main" id="{F0969437-EC5F-72D7-6E01-A0551C917AA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63503" y="428486"/>
            <a:ext cx="1349429" cy="137380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21">
            <a:extLst>
              <a:ext uri="{FF2B5EF4-FFF2-40B4-BE49-F238E27FC236}">
                <a16:creationId xmlns:a16="http://schemas.microsoft.com/office/drawing/2014/main" id="{D0072BDC-EF84-43ED-ABBC-4ED957F630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56048" y="428486"/>
            <a:ext cx="1349429" cy="137380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E40D71B-4FC8-50F9-6A78-9FC2C6AFE7FB}"/>
              </a:ext>
            </a:extLst>
          </p:cNvPr>
          <p:cNvSpPr/>
          <p:nvPr userDrawn="1"/>
        </p:nvSpPr>
        <p:spPr>
          <a:xfrm>
            <a:off x="877810" y="1643345"/>
            <a:ext cx="1562655" cy="28049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6809160 w 11006021"/>
              <a:gd name="connsiteY3" fmla="*/ 3165230 h 3165230"/>
              <a:gd name="connsiteX4" fmla="*/ 0 w 11006021"/>
              <a:gd name="connsiteY4" fmla="*/ 0 h 3165230"/>
              <a:gd name="connsiteX0" fmla="*/ 0 w 11006021"/>
              <a:gd name="connsiteY0" fmla="*/ 0 h 3153506"/>
              <a:gd name="connsiteX1" fmla="*/ 11006021 w 11006021"/>
              <a:gd name="connsiteY1" fmla="*/ 0 h 3153506"/>
              <a:gd name="connsiteX2" fmla="*/ 9986113 w 11006021"/>
              <a:gd name="connsiteY2" fmla="*/ 3153507 h 3153506"/>
              <a:gd name="connsiteX3" fmla="*/ 0 w 11006021"/>
              <a:gd name="connsiteY3" fmla="*/ 3095259 h 3153506"/>
              <a:gd name="connsiteX4" fmla="*/ 0 w 11006021"/>
              <a:gd name="connsiteY4" fmla="*/ 0 h 3153506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0 w 11006021"/>
              <a:gd name="connsiteY3" fmla="*/ 3165230 h 3165230"/>
              <a:gd name="connsiteX4" fmla="*/ 0 w 11006021"/>
              <a:gd name="connsiteY4" fmla="*/ 0 h 3165230"/>
              <a:gd name="connsiteX0" fmla="*/ 4833401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0 w 11006021"/>
              <a:gd name="connsiteY3" fmla="*/ 3165230 h 3165230"/>
              <a:gd name="connsiteX4" fmla="*/ 4833401 w 11006021"/>
              <a:gd name="connsiteY4" fmla="*/ 0 h 3165230"/>
              <a:gd name="connsiteX0" fmla="*/ 22375 w 6194995"/>
              <a:gd name="connsiteY0" fmla="*/ 0 h 3165230"/>
              <a:gd name="connsiteX1" fmla="*/ 6194995 w 6194995"/>
              <a:gd name="connsiteY1" fmla="*/ 0 h 3165230"/>
              <a:gd name="connsiteX2" fmla="*/ 5175087 w 6194995"/>
              <a:gd name="connsiteY2" fmla="*/ 3153507 h 3165230"/>
              <a:gd name="connsiteX3" fmla="*/ 0 w 6194995"/>
              <a:gd name="connsiteY3" fmla="*/ 3165230 h 3165230"/>
              <a:gd name="connsiteX4" fmla="*/ 22375 w 6194995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4995" h="3165230">
                <a:moveTo>
                  <a:pt x="22375" y="0"/>
                </a:moveTo>
                <a:lnTo>
                  <a:pt x="6194995" y="0"/>
                </a:lnTo>
                <a:lnTo>
                  <a:pt x="5175087" y="3153507"/>
                </a:lnTo>
                <a:lnTo>
                  <a:pt x="0" y="3165230"/>
                </a:lnTo>
                <a:lnTo>
                  <a:pt x="22375" y="0"/>
                </a:lnTo>
                <a:close/>
              </a:path>
            </a:pathLst>
          </a:custGeom>
          <a:gradFill>
            <a:gsLst>
              <a:gs pos="2400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A68A0995-424C-BA65-9E4E-3E8323A5AE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08044" y="462560"/>
            <a:ext cx="1471976" cy="473925"/>
          </a:xfrm>
        </p:spPr>
        <p:txBody>
          <a:bodyPr>
            <a:normAutofit/>
          </a:bodyPr>
          <a:lstStyle>
            <a:lvl1pPr marL="0" indent="0" algn="l">
              <a:buNone/>
              <a:defRPr sz="1400" b="1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B829F53-B745-6835-3CE1-88FDC65E32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08044" y="993899"/>
            <a:ext cx="1471976" cy="31901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A7E2B9D-E868-5424-4554-ADAC3380B6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92644" y="462560"/>
            <a:ext cx="1471976" cy="473925"/>
          </a:xfrm>
        </p:spPr>
        <p:txBody>
          <a:bodyPr>
            <a:normAutofit/>
          </a:bodyPr>
          <a:lstStyle>
            <a:lvl1pPr marL="0" indent="0" algn="l">
              <a:buNone/>
              <a:defRPr sz="1400" b="1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7945B0B-452E-EDE6-2BCE-99ACC64D20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92644" y="993899"/>
            <a:ext cx="1471976" cy="31901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9C11FB8F-BC65-803F-CF8F-F07AFF31F116}"/>
              </a:ext>
            </a:extLst>
          </p:cNvPr>
          <p:cNvSpPr/>
          <p:nvPr userDrawn="1"/>
        </p:nvSpPr>
        <p:spPr>
          <a:xfrm>
            <a:off x="4667932" y="1643345"/>
            <a:ext cx="1562655" cy="28049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6809160 w 11006021"/>
              <a:gd name="connsiteY3" fmla="*/ 3165230 h 3165230"/>
              <a:gd name="connsiteX4" fmla="*/ 0 w 11006021"/>
              <a:gd name="connsiteY4" fmla="*/ 0 h 3165230"/>
              <a:gd name="connsiteX0" fmla="*/ 0 w 11006021"/>
              <a:gd name="connsiteY0" fmla="*/ 0 h 3153506"/>
              <a:gd name="connsiteX1" fmla="*/ 11006021 w 11006021"/>
              <a:gd name="connsiteY1" fmla="*/ 0 h 3153506"/>
              <a:gd name="connsiteX2" fmla="*/ 9986113 w 11006021"/>
              <a:gd name="connsiteY2" fmla="*/ 3153507 h 3153506"/>
              <a:gd name="connsiteX3" fmla="*/ 0 w 11006021"/>
              <a:gd name="connsiteY3" fmla="*/ 3095259 h 3153506"/>
              <a:gd name="connsiteX4" fmla="*/ 0 w 11006021"/>
              <a:gd name="connsiteY4" fmla="*/ 0 h 3153506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0 w 11006021"/>
              <a:gd name="connsiteY3" fmla="*/ 3165230 h 3165230"/>
              <a:gd name="connsiteX4" fmla="*/ 0 w 11006021"/>
              <a:gd name="connsiteY4" fmla="*/ 0 h 3165230"/>
              <a:gd name="connsiteX0" fmla="*/ 4833401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0 w 11006021"/>
              <a:gd name="connsiteY3" fmla="*/ 3165230 h 3165230"/>
              <a:gd name="connsiteX4" fmla="*/ 4833401 w 11006021"/>
              <a:gd name="connsiteY4" fmla="*/ 0 h 3165230"/>
              <a:gd name="connsiteX0" fmla="*/ 22375 w 6194995"/>
              <a:gd name="connsiteY0" fmla="*/ 0 h 3165230"/>
              <a:gd name="connsiteX1" fmla="*/ 6194995 w 6194995"/>
              <a:gd name="connsiteY1" fmla="*/ 0 h 3165230"/>
              <a:gd name="connsiteX2" fmla="*/ 5175087 w 6194995"/>
              <a:gd name="connsiteY2" fmla="*/ 3153507 h 3165230"/>
              <a:gd name="connsiteX3" fmla="*/ 0 w 6194995"/>
              <a:gd name="connsiteY3" fmla="*/ 3165230 h 3165230"/>
              <a:gd name="connsiteX4" fmla="*/ 22375 w 6194995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4995" h="3165230">
                <a:moveTo>
                  <a:pt x="22375" y="0"/>
                </a:moveTo>
                <a:lnTo>
                  <a:pt x="6194995" y="0"/>
                </a:lnTo>
                <a:lnTo>
                  <a:pt x="5175087" y="3153507"/>
                </a:lnTo>
                <a:lnTo>
                  <a:pt x="0" y="3165230"/>
                </a:lnTo>
                <a:lnTo>
                  <a:pt x="22375" y="0"/>
                </a:lnTo>
                <a:close/>
              </a:path>
            </a:pathLst>
          </a:custGeom>
          <a:gradFill>
            <a:gsLst>
              <a:gs pos="24000">
                <a:schemeClr val="accent3"/>
              </a:gs>
              <a:gs pos="100000">
                <a:srgbClr val="F9E42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59E7C9F3-F68F-BCC9-9EEF-E6A01889E01E}"/>
              </a:ext>
            </a:extLst>
          </p:cNvPr>
          <p:cNvSpPr/>
          <p:nvPr userDrawn="1"/>
        </p:nvSpPr>
        <p:spPr>
          <a:xfrm>
            <a:off x="8458054" y="1643345"/>
            <a:ext cx="1562655" cy="28049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6809160 w 11006021"/>
              <a:gd name="connsiteY3" fmla="*/ 3165230 h 3165230"/>
              <a:gd name="connsiteX4" fmla="*/ 0 w 11006021"/>
              <a:gd name="connsiteY4" fmla="*/ 0 h 3165230"/>
              <a:gd name="connsiteX0" fmla="*/ 0 w 11006021"/>
              <a:gd name="connsiteY0" fmla="*/ 0 h 3153506"/>
              <a:gd name="connsiteX1" fmla="*/ 11006021 w 11006021"/>
              <a:gd name="connsiteY1" fmla="*/ 0 h 3153506"/>
              <a:gd name="connsiteX2" fmla="*/ 9986113 w 11006021"/>
              <a:gd name="connsiteY2" fmla="*/ 3153507 h 3153506"/>
              <a:gd name="connsiteX3" fmla="*/ 0 w 11006021"/>
              <a:gd name="connsiteY3" fmla="*/ 3095259 h 3153506"/>
              <a:gd name="connsiteX4" fmla="*/ 0 w 11006021"/>
              <a:gd name="connsiteY4" fmla="*/ 0 h 3153506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0 w 11006021"/>
              <a:gd name="connsiteY3" fmla="*/ 3165230 h 3165230"/>
              <a:gd name="connsiteX4" fmla="*/ 0 w 11006021"/>
              <a:gd name="connsiteY4" fmla="*/ 0 h 3165230"/>
              <a:gd name="connsiteX0" fmla="*/ 4833401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0 w 11006021"/>
              <a:gd name="connsiteY3" fmla="*/ 3165230 h 3165230"/>
              <a:gd name="connsiteX4" fmla="*/ 4833401 w 11006021"/>
              <a:gd name="connsiteY4" fmla="*/ 0 h 3165230"/>
              <a:gd name="connsiteX0" fmla="*/ 22375 w 6194995"/>
              <a:gd name="connsiteY0" fmla="*/ 0 h 3165230"/>
              <a:gd name="connsiteX1" fmla="*/ 6194995 w 6194995"/>
              <a:gd name="connsiteY1" fmla="*/ 0 h 3165230"/>
              <a:gd name="connsiteX2" fmla="*/ 5175087 w 6194995"/>
              <a:gd name="connsiteY2" fmla="*/ 3153507 h 3165230"/>
              <a:gd name="connsiteX3" fmla="*/ 0 w 6194995"/>
              <a:gd name="connsiteY3" fmla="*/ 3165230 h 3165230"/>
              <a:gd name="connsiteX4" fmla="*/ 22375 w 6194995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4995" h="3165230">
                <a:moveTo>
                  <a:pt x="22375" y="0"/>
                </a:moveTo>
                <a:lnTo>
                  <a:pt x="6194995" y="0"/>
                </a:lnTo>
                <a:lnTo>
                  <a:pt x="5175087" y="3153507"/>
                </a:lnTo>
                <a:lnTo>
                  <a:pt x="0" y="3165230"/>
                </a:lnTo>
                <a:lnTo>
                  <a:pt x="22375" y="0"/>
                </a:lnTo>
                <a:close/>
              </a:path>
            </a:pathLst>
          </a:custGeom>
          <a:gradFill>
            <a:gsLst>
              <a:gs pos="2400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8" name="Picture Placeholder 21">
            <a:extLst>
              <a:ext uri="{FF2B5EF4-FFF2-40B4-BE49-F238E27FC236}">
                <a16:creationId xmlns:a16="http://schemas.microsoft.com/office/drawing/2014/main" id="{7B4F45FE-8759-B74E-C9E4-5ECC34A038F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70958" y="2336799"/>
            <a:ext cx="1349429" cy="1373809"/>
          </a:xfrm>
        </p:spPr>
        <p:txBody>
          <a:bodyPr/>
          <a:lstStyle/>
          <a:p>
            <a:endParaRPr lang="en-US"/>
          </a:p>
        </p:txBody>
      </p:sp>
      <p:sp>
        <p:nvSpPr>
          <p:cNvPr id="109" name="Text Placeholder 15">
            <a:extLst>
              <a:ext uri="{FF2B5EF4-FFF2-40B4-BE49-F238E27FC236}">
                <a16:creationId xmlns:a16="http://schemas.microsoft.com/office/drawing/2014/main" id="{8E3EA12C-8638-360B-A7A7-D1059EB49A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0744" y="2370873"/>
            <a:ext cx="1471976" cy="473925"/>
          </a:xfrm>
        </p:spPr>
        <p:txBody>
          <a:bodyPr>
            <a:normAutofit/>
          </a:bodyPr>
          <a:lstStyle>
            <a:lvl1pPr marL="0" indent="0" algn="l">
              <a:buNone/>
              <a:defRPr sz="1400" b="1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110" name="Text Placeholder 15">
            <a:extLst>
              <a:ext uri="{FF2B5EF4-FFF2-40B4-BE49-F238E27FC236}">
                <a16:creationId xmlns:a16="http://schemas.microsoft.com/office/drawing/2014/main" id="{0F34AE77-2E90-A4FB-3E4B-D7A38237C8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10744" y="2902212"/>
            <a:ext cx="1471976" cy="31901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1" name="Picture Placeholder 21">
            <a:extLst>
              <a:ext uri="{FF2B5EF4-FFF2-40B4-BE49-F238E27FC236}">
                <a16:creationId xmlns:a16="http://schemas.microsoft.com/office/drawing/2014/main" id="{51DE4BC0-8DA5-A1E7-1EBC-217C2AF3730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563503" y="2336799"/>
            <a:ext cx="1349429" cy="1373809"/>
          </a:xfrm>
        </p:spPr>
        <p:txBody>
          <a:bodyPr/>
          <a:lstStyle/>
          <a:p>
            <a:endParaRPr lang="en-US"/>
          </a:p>
        </p:txBody>
      </p:sp>
      <p:sp>
        <p:nvSpPr>
          <p:cNvPr id="112" name="Picture Placeholder 21">
            <a:extLst>
              <a:ext uri="{FF2B5EF4-FFF2-40B4-BE49-F238E27FC236}">
                <a16:creationId xmlns:a16="http://schemas.microsoft.com/office/drawing/2014/main" id="{415E555C-098C-DE9C-E81E-ED4B093330B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356048" y="2336799"/>
            <a:ext cx="1349429" cy="1373809"/>
          </a:xfrm>
        </p:spPr>
        <p:txBody>
          <a:bodyPr/>
          <a:lstStyle/>
          <a:p>
            <a:endParaRPr lang="en-US"/>
          </a:p>
        </p:txBody>
      </p:sp>
      <p:sp>
        <p:nvSpPr>
          <p:cNvPr id="113" name="Rectangle 1">
            <a:extLst>
              <a:ext uri="{FF2B5EF4-FFF2-40B4-BE49-F238E27FC236}">
                <a16:creationId xmlns:a16="http://schemas.microsoft.com/office/drawing/2014/main" id="{55750E9A-5FAB-983F-2378-F9F6A07C99FA}"/>
              </a:ext>
            </a:extLst>
          </p:cNvPr>
          <p:cNvSpPr/>
          <p:nvPr userDrawn="1"/>
        </p:nvSpPr>
        <p:spPr>
          <a:xfrm>
            <a:off x="877810" y="3551658"/>
            <a:ext cx="1562655" cy="28049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6809160 w 11006021"/>
              <a:gd name="connsiteY3" fmla="*/ 3165230 h 3165230"/>
              <a:gd name="connsiteX4" fmla="*/ 0 w 11006021"/>
              <a:gd name="connsiteY4" fmla="*/ 0 h 3165230"/>
              <a:gd name="connsiteX0" fmla="*/ 0 w 11006021"/>
              <a:gd name="connsiteY0" fmla="*/ 0 h 3153506"/>
              <a:gd name="connsiteX1" fmla="*/ 11006021 w 11006021"/>
              <a:gd name="connsiteY1" fmla="*/ 0 h 3153506"/>
              <a:gd name="connsiteX2" fmla="*/ 9986113 w 11006021"/>
              <a:gd name="connsiteY2" fmla="*/ 3153507 h 3153506"/>
              <a:gd name="connsiteX3" fmla="*/ 0 w 11006021"/>
              <a:gd name="connsiteY3" fmla="*/ 3095259 h 3153506"/>
              <a:gd name="connsiteX4" fmla="*/ 0 w 11006021"/>
              <a:gd name="connsiteY4" fmla="*/ 0 h 3153506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0 w 11006021"/>
              <a:gd name="connsiteY3" fmla="*/ 3165230 h 3165230"/>
              <a:gd name="connsiteX4" fmla="*/ 0 w 11006021"/>
              <a:gd name="connsiteY4" fmla="*/ 0 h 3165230"/>
              <a:gd name="connsiteX0" fmla="*/ 4833401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0 w 11006021"/>
              <a:gd name="connsiteY3" fmla="*/ 3165230 h 3165230"/>
              <a:gd name="connsiteX4" fmla="*/ 4833401 w 11006021"/>
              <a:gd name="connsiteY4" fmla="*/ 0 h 3165230"/>
              <a:gd name="connsiteX0" fmla="*/ 22375 w 6194995"/>
              <a:gd name="connsiteY0" fmla="*/ 0 h 3165230"/>
              <a:gd name="connsiteX1" fmla="*/ 6194995 w 6194995"/>
              <a:gd name="connsiteY1" fmla="*/ 0 h 3165230"/>
              <a:gd name="connsiteX2" fmla="*/ 5175087 w 6194995"/>
              <a:gd name="connsiteY2" fmla="*/ 3153507 h 3165230"/>
              <a:gd name="connsiteX3" fmla="*/ 0 w 6194995"/>
              <a:gd name="connsiteY3" fmla="*/ 3165230 h 3165230"/>
              <a:gd name="connsiteX4" fmla="*/ 22375 w 6194995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4995" h="3165230">
                <a:moveTo>
                  <a:pt x="22375" y="0"/>
                </a:moveTo>
                <a:lnTo>
                  <a:pt x="6194995" y="0"/>
                </a:lnTo>
                <a:lnTo>
                  <a:pt x="5175087" y="3153507"/>
                </a:lnTo>
                <a:lnTo>
                  <a:pt x="0" y="3165230"/>
                </a:lnTo>
                <a:lnTo>
                  <a:pt x="22375" y="0"/>
                </a:lnTo>
                <a:close/>
              </a:path>
            </a:pathLst>
          </a:custGeom>
          <a:gradFill>
            <a:gsLst>
              <a:gs pos="24000">
                <a:schemeClr val="accent3"/>
              </a:gs>
              <a:gs pos="100000">
                <a:srgbClr val="F9E42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4" name="Text Placeholder 15">
            <a:extLst>
              <a:ext uri="{FF2B5EF4-FFF2-40B4-BE49-F238E27FC236}">
                <a16:creationId xmlns:a16="http://schemas.microsoft.com/office/drawing/2014/main" id="{91BB8CD7-C8A8-80E9-7082-397F50C2537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08044" y="2370873"/>
            <a:ext cx="1471976" cy="473925"/>
          </a:xfrm>
        </p:spPr>
        <p:txBody>
          <a:bodyPr>
            <a:normAutofit/>
          </a:bodyPr>
          <a:lstStyle>
            <a:lvl1pPr marL="0" indent="0" algn="l">
              <a:buNone/>
              <a:defRPr sz="1400" b="1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115" name="Text Placeholder 15">
            <a:extLst>
              <a:ext uri="{FF2B5EF4-FFF2-40B4-BE49-F238E27FC236}">
                <a16:creationId xmlns:a16="http://schemas.microsoft.com/office/drawing/2014/main" id="{1B3CEC23-1EDD-25A4-3673-7D0C2FE264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08044" y="2902212"/>
            <a:ext cx="1471976" cy="31901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6" name="Text Placeholder 15">
            <a:extLst>
              <a:ext uri="{FF2B5EF4-FFF2-40B4-BE49-F238E27FC236}">
                <a16:creationId xmlns:a16="http://schemas.microsoft.com/office/drawing/2014/main" id="{B0F627B1-FF20-0B5C-74FF-D2415AC07FF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92644" y="2370873"/>
            <a:ext cx="1471976" cy="473925"/>
          </a:xfrm>
        </p:spPr>
        <p:txBody>
          <a:bodyPr>
            <a:normAutofit/>
          </a:bodyPr>
          <a:lstStyle>
            <a:lvl1pPr marL="0" indent="0" algn="l">
              <a:buNone/>
              <a:defRPr sz="1400" b="1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117" name="Text Placeholder 15">
            <a:extLst>
              <a:ext uri="{FF2B5EF4-FFF2-40B4-BE49-F238E27FC236}">
                <a16:creationId xmlns:a16="http://schemas.microsoft.com/office/drawing/2014/main" id="{C61F0996-0AA2-4276-1A95-1A037DECB2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92644" y="2902212"/>
            <a:ext cx="1471976" cy="31901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8" name="Rectangle 1">
            <a:extLst>
              <a:ext uri="{FF2B5EF4-FFF2-40B4-BE49-F238E27FC236}">
                <a16:creationId xmlns:a16="http://schemas.microsoft.com/office/drawing/2014/main" id="{B417F7DD-2F41-DAB3-8A3F-050E222FF897}"/>
              </a:ext>
            </a:extLst>
          </p:cNvPr>
          <p:cNvSpPr/>
          <p:nvPr userDrawn="1"/>
        </p:nvSpPr>
        <p:spPr>
          <a:xfrm>
            <a:off x="4667932" y="3551658"/>
            <a:ext cx="1562655" cy="28049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6809160 w 11006021"/>
              <a:gd name="connsiteY3" fmla="*/ 3165230 h 3165230"/>
              <a:gd name="connsiteX4" fmla="*/ 0 w 11006021"/>
              <a:gd name="connsiteY4" fmla="*/ 0 h 3165230"/>
              <a:gd name="connsiteX0" fmla="*/ 0 w 11006021"/>
              <a:gd name="connsiteY0" fmla="*/ 0 h 3153506"/>
              <a:gd name="connsiteX1" fmla="*/ 11006021 w 11006021"/>
              <a:gd name="connsiteY1" fmla="*/ 0 h 3153506"/>
              <a:gd name="connsiteX2" fmla="*/ 9986113 w 11006021"/>
              <a:gd name="connsiteY2" fmla="*/ 3153507 h 3153506"/>
              <a:gd name="connsiteX3" fmla="*/ 0 w 11006021"/>
              <a:gd name="connsiteY3" fmla="*/ 3095259 h 3153506"/>
              <a:gd name="connsiteX4" fmla="*/ 0 w 11006021"/>
              <a:gd name="connsiteY4" fmla="*/ 0 h 3153506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0 w 11006021"/>
              <a:gd name="connsiteY3" fmla="*/ 3165230 h 3165230"/>
              <a:gd name="connsiteX4" fmla="*/ 0 w 11006021"/>
              <a:gd name="connsiteY4" fmla="*/ 0 h 3165230"/>
              <a:gd name="connsiteX0" fmla="*/ 4833401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0 w 11006021"/>
              <a:gd name="connsiteY3" fmla="*/ 3165230 h 3165230"/>
              <a:gd name="connsiteX4" fmla="*/ 4833401 w 11006021"/>
              <a:gd name="connsiteY4" fmla="*/ 0 h 3165230"/>
              <a:gd name="connsiteX0" fmla="*/ 22375 w 6194995"/>
              <a:gd name="connsiteY0" fmla="*/ 0 h 3165230"/>
              <a:gd name="connsiteX1" fmla="*/ 6194995 w 6194995"/>
              <a:gd name="connsiteY1" fmla="*/ 0 h 3165230"/>
              <a:gd name="connsiteX2" fmla="*/ 5175087 w 6194995"/>
              <a:gd name="connsiteY2" fmla="*/ 3153507 h 3165230"/>
              <a:gd name="connsiteX3" fmla="*/ 0 w 6194995"/>
              <a:gd name="connsiteY3" fmla="*/ 3165230 h 3165230"/>
              <a:gd name="connsiteX4" fmla="*/ 22375 w 6194995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4995" h="3165230">
                <a:moveTo>
                  <a:pt x="22375" y="0"/>
                </a:moveTo>
                <a:lnTo>
                  <a:pt x="6194995" y="0"/>
                </a:lnTo>
                <a:lnTo>
                  <a:pt x="5175087" y="3153507"/>
                </a:lnTo>
                <a:lnTo>
                  <a:pt x="0" y="3165230"/>
                </a:lnTo>
                <a:lnTo>
                  <a:pt x="22375" y="0"/>
                </a:lnTo>
                <a:close/>
              </a:path>
            </a:pathLst>
          </a:custGeom>
          <a:gradFill>
            <a:gsLst>
              <a:gs pos="2400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9" name="Rectangle 1">
            <a:extLst>
              <a:ext uri="{FF2B5EF4-FFF2-40B4-BE49-F238E27FC236}">
                <a16:creationId xmlns:a16="http://schemas.microsoft.com/office/drawing/2014/main" id="{873DEE5E-EC1A-F167-A1B3-CB60E6069110}"/>
              </a:ext>
            </a:extLst>
          </p:cNvPr>
          <p:cNvSpPr/>
          <p:nvPr userDrawn="1"/>
        </p:nvSpPr>
        <p:spPr>
          <a:xfrm>
            <a:off x="8458054" y="3551658"/>
            <a:ext cx="1562655" cy="28049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6809160 w 11006021"/>
              <a:gd name="connsiteY3" fmla="*/ 3165230 h 3165230"/>
              <a:gd name="connsiteX4" fmla="*/ 0 w 11006021"/>
              <a:gd name="connsiteY4" fmla="*/ 0 h 3165230"/>
              <a:gd name="connsiteX0" fmla="*/ 0 w 11006021"/>
              <a:gd name="connsiteY0" fmla="*/ 0 h 3153506"/>
              <a:gd name="connsiteX1" fmla="*/ 11006021 w 11006021"/>
              <a:gd name="connsiteY1" fmla="*/ 0 h 3153506"/>
              <a:gd name="connsiteX2" fmla="*/ 9986113 w 11006021"/>
              <a:gd name="connsiteY2" fmla="*/ 3153507 h 3153506"/>
              <a:gd name="connsiteX3" fmla="*/ 0 w 11006021"/>
              <a:gd name="connsiteY3" fmla="*/ 3095259 h 3153506"/>
              <a:gd name="connsiteX4" fmla="*/ 0 w 11006021"/>
              <a:gd name="connsiteY4" fmla="*/ 0 h 3153506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0 w 11006021"/>
              <a:gd name="connsiteY3" fmla="*/ 3165230 h 3165230"/>
              <a:gd name="connsiteX4" fmla="*/ 0 w 11006021"/>
              <a:gd name="connsiteY4" fmla="*/ 0 h 3165230"/>
              <a:gd name="connsiteX0" fmla="*/ 4833401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0 w 11006021"/>
              <a:gd name="connsiteY3" fmla="*/ 3165230 h 3165230"/>
              <a:gd name="connsiteX4" fmla="*/ 4833401 w 11006021"/>
              <a:gd name="connsiteY4" fmla="*/ 0 h 3165230"/>
              <a:gd name="connsiteX0" fmla="*/ 22375 w 6194995"/>
              <a:gd name="connsiteY0" fmla="*/ 0 h 3165230"/>
              <a:gd name="connsiteX1" fmla="*/ 6194995 w 6194995"/>
              <a:gd name="connsiteY1" fmla="*/ 0 h 3165230"/>
              <a:gd name="connsiteX2" fmla="*/ 5175087 w 6194995"/>
              <a:gd name="connsiteY2" fmla="*/ 3153507 h 3165230"/>
              <a:gd name="connsiteX3" fmla="*/ 0 w 6194995"/>
              <a:gd name="connsiteY3" fmla="*/ 3165230 h 3165230"/>
              <a:gd name="connsiteX4" fmla="*/ 22375 w 6194995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4995" h="3165230">
                <a:moveTo>
                  <a:pt x="22375" y="0"/>
                </a:moveTo>
                <a:lnTo>
                  <a:pt x="6194995" y="0"/>
                </a:lnTo>
                <a:lnTo>
                  <a:pt x="5175087" y="3153507"/>
                </a:lnTo>
                <a:lnTo>
                  <a:pt x="0" y="3165230"/>
                </a:lnTo>
                <a:lnTo>
                  <a:pt x="22375" y="0"/>
                </a:lnTo>
                <a:close/>
              </a:path>
            </a:pathLst>
          </a:custGeom>
          <a:gradFill>
            <a:gsLst>
              <a:gs pos="2400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0" name="Picture Placeholder 21">
            <a:extLst>
              <a:ext uri="{FF2B5EF4-FFF2-40B4-BE49-F238E27FC236}">
                <a16:creationId xmlns:a16="http://schemas.microsoft.com/office/drawing/2014/main" id="{F4061F43-3B76-DF2A-B1F6-1BC1579711B1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70958" y="4245112"/>
            <a:ext cx="1349429" cy="1373809"/>
          </a:xfrm>
        </p:spPr>
        <p:txBody>
          <a:bodyPr/>
          <a:lstStyle/>
          <a:p>
            <a:endParaRPr lang="en-US"/>
          </a:p>
        </p:txBody>
      </p:sp>
      <p:sp>
        <p:nvSpPr>
          <p:cNvPr id="121" name="Text Placeholder 15">
            <a:extLst>
              <a:ext uri="{FF2B5EF4-FFF2-40B4-BE49-F238E27FC236}">
                <a16:creationId xmlns:a16="http://schemas.microsoft.com/office/drawing/2014/main" id="{8CEAFFC6-268B-11C5-A210-55930090C6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310744" y="4279186"/>
            <a:ext cx="1471976" cy="473925"/>
          </a:xfrm>
        </p:spPr>
        <p:txBody>
          <a:bodyPr>
            <a:normAutofit/>
          </a:bodyPr>
          <a:lstStyle>
            <a:lvl1pPr marL="0" indent="0" algn="l">
              <a:buNone/>
              <a:defRPr sz="1400" b="1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122" name="Text Placeholder 15">
            <a:extLst>
              <a:ext uri="{FF2B5EF4-FFF2-40B4-BE49-F238E27FC236}">
                <a16:creationId xmlns:a16="http://schemas.microsoft.com/office/drawing/2014/main" id="{9268D727-F15D-089C-E8E1-CA144A7D2C0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10744" y="4810525"/>
            <a:ext cx="1471976" cy="31901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3" name="Picture Placeholder 21">
            <a:extLst>
              <a:ext uri="{FF2B5EF4-FFF2-40B4-BE49-F238E27FC236}">
                <a16:creationId xmlns:a16="http://schemas.microsoft.com/office/drawing/2014/main" id="{911EC8C2-10D2-0FD4-A9BF-E8D5A00F3AE7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563503" y="4245112"/>
            <a:ext cx="1349429" cy="1373809"/>
          </a:xfrm>
        </p:spPr>
        <p:txBody>
          <a:bodyPr/>
          <a:lstStyle/>
          <a:p>
            <a:endParaRPr lang="en-US"/>
          </a:p>
        </p:txBody>
      </p:sp>
      <p:sp>
        <p:nvSpPr>
          <p:cNvPr id="124" name="Picture Placeholder 21">
            <a:extLst>
              <a:ext uri="{FF2B5EF4-FFF2-40B4-BE49-F238E27FC236}">
                <a16:creationId xmlns:a16="http://schemas.microsoft.com/office/drawing/2014/main" id="{91E7C503-9F38-5377-2CFF-D262AEC17488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356048" y="4245112"/>
            <a:ext cx="1349429" cy="1373809"/>
          </a:xfrm>
        </p:spPr>
        <p:txBody>
          <a:bodyPr/>
          <a:lstStyle/>
          <a:p>
            <a:endParaRPr lang="en-US"/>
          </a:p>
        </p:txBody>
      </p:sp>
      <p:sp>
        <p:nvSpPr>
          <p:cNvPr id="125" name="Rectangle 1">
            <a:extLst>
              <a:ext uri="{FF2B5EF4-FFF2-40B4-BE49-F238E27FC236}">
                <a16:creationId xmlns:a16="http://schemas.microsoft.com/office/drawing/2014/main" id="{448DD16E-8E62-EAFC-97C2-9E0758C90803}"/>
              </a:ext>
            </a:extLst>
          </p:cNvPr>
          <p:cNvSpPr/>
          <p:nvPr userDrawn="1"/>
        </p:nvSpPr>
        <p:spPr>
          <a:xfrm>
            <a:off x="877810" y="5459971"/>
            <a:ext cx="1562655" cy="28049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6809160 w 11006021"/>
              <a:gd name="connsiteY3" fmla="*/ 3165230 h 3165230"/>
              <a:gd name="connsiteX4" fmla="*/ 0 w 11006021"/>
              <a:gd name="connsiteY4" fmla="*/ 0 h 3165230"/>
              <a:gd name="connsiteX0" fmla="*/ 0 w 11006021"/>
              <a:gd name="connsiteY0" fmla="*/ 0 h 3153506"/>
              <a:gd name="connsiteX1" fmla="*/ 11006021 w 11006021"/>
              <a:gd name="connsiteY1" fmla="*/ 0 h 3153506"/>
              <a:gd name="connsiteX2" fmla="*/ 9986113 w 11006021"/>
              <a:gd name="connsiteY2" fmla="*/ 3153507 h 3153506"/>
              <a:gd name="connsiteX3" fmla="*/ 0 w 11006021"/>
              <a:gd name="connsiteY3" fmla="*/ 3095259 h 3153506"/>
              <a:gd name="connsiteX4" fmla="*/ 0 w 11006021"/>
              <a:gd name="connsiteY4" fmla="*/ 0 h 3153506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0 w 11006021"/>
              <a:gd name="connsiteY3" fmla="*/ 3165230 h 3165230"/>
              <a:gd name="connsiteX4" fmla="*/ 0 w 11006021"/>
              <a:gd name="connsiteY4" fmla="*/ 0 h 3165230"/>
              <a:gd name="connsiteX0" fmla="*/ 4833401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0 w 11006021"/>
              <a:gd name="connsiteY3" fmla="*/ 3165230 h 3165230"/>
              <a:gd name="connsiteX4" fmla="*/ 4833401 w 11006021"/>
              <a:gd name="connsiteY4" fmla="*/ 0 h 3165230"/>
              <a:gd name="connsiteX0" fmla="*/ 22375 w 6194995"/>
              <a:gd name="connsiteY0" fmla="*/ 0 h 3165230"/>
              <a:gd name="connsiteX1" fmla="*/ 6194995 w 6194995"/>
              <a:gd name="connsiteY1" fmla="*/ 0 h 3165230"/>
              <a:gd name="connsiteX2" fmla="*/ 5175087 w 6194995"/>
              <a:gd name="connsiteY2" fmla="*/ 3153507 h 3165230"/>
              <a:gd name="connsiteX3" fmla="*/ 0 w 6194995"/>
              <a:gd name="connsiteY3" fmla="*/ 3165230 h 3165230"/>
              <a:gd name="connsiteX4" fmla="*/ 22375 w 6194995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4995" h="3165230">
                <a:moveTo>
                  <a:pt x="22375" y="0"/>
                </a:moveTo>
                <a:lnTo>
                  <a:pt x="6194995" y="0"/>
                </a:lnTo>
                <a:lnTo>
                  <a:pt x="5175087" y="3153507"/>
                </a:lnTo>
                <a:lnTo>
                  <a:pt x="0" y="3165230"/>
                </a:lnTo>
                <a:lnTo>
                  <a:pt x="22375" y="0"/>
                </a:lnTo>
                <a:close/>
              </a:path>
            </a:pathLst>
          </a:custGeom>
          <a:gradFill>
            <a:gsLst>
              <a:gs pos="2400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6" name="Text Placeholder 15">
            <a:extLst>
              <a:ext uri="{FF2B5EF4-FFF2-40B4-BE49-F238E27FC236}">
                <a16:creationId xmlns:a16="http://schemas.microsoft.com/office/drawing/2014/main" id="{F51EC5EB-EC13-9526-FB3A-E09ECDCAB81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08044" y="4279186"/>
            <a:ext cx="1471976" cy="473925"/>
          </a:xfrm>
        </p:spPr>
        <p:txBody>
          <a:bodyPr>
            <a:normAutofit/>
          </a:bodyPr>
          <a:lstStyle>
            <a:lvl1pPr marL="0" indent="0" algn="l">
              <a:buNone/>
              <a:defRPr sz="1400" b="1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127" name="Text Placeholder 15">
            <a:extLst>
              <a:ext uri="{FF2B5EF4-FFF2-40B4-BE49-F238E27FC236}">
                <a16:creationId xmlns:a16="http://schemas.microsoft.com/office/drawing/2014/main" id="{5C083721-5012-514B-AFF3-1CC296F498B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08044" y="4810525"/>
            <a:ext cx="1471976" cy="31901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8" name="Text Placeholder 15">
            <a:extLst>
              <a:ext uri="{FF2B5EF4-FFF2-40B4-BE49-F238E27FC236}">
                <a16:creationId xmlns:a16="http://schemas.microsoft.com/office/drawing/2014/main" id="{D5A8C0FF-3BBF-2947-E4D6-C13B751B8FF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892644" y="4279186"/>
            <a:ext cx="1471976" cy="473925"/>
          </a:xfrm>
        </p:spPr>
        <p:txBody>
          <a:bodyPr>
            <a:normAutofit/>
          </a:bodyPr>
          <a:lstStyle>
            <a:lvl1pPr marL="0" indent="0" algn="l">
              <a:buNone/>
              <a:defRPr sz="1400" b="1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129" name="Text Placeholder 15">
            <a:extLst>
              <a:ext uri="{FF2B5EF4-FFF2-40B4-BE49-F238E27FC236}">
                <a16:creationId xmlns:a16="http://schemas.microsoft.com/office/drawing/2014/main" id="{5F80AE1F-9E9B-BD58-92CC-675F63CDF1F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892644" y="4810525"/>
            <a:ext cx="1471976" cy="31901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0" name="Rectangle 1">
            <a:extLst>
              <a:ext uri="{FF2B5EF4-FFF2-40B4-BE49-F238E27FC236}">
                <a16:creationId xmlns:a16="http://schemas.microsoft.com/office/drawing/2014/main" id="{E7A98AA3-0944-A5B7-A04F-7A9A6DB1A161}"/>
              </a:ext>
            </a:extLst>
          </p:cNvPr>
          <p:cNvSpPr/>
          <p:nvPr userDrawn="1"/>
        </p:nvSpPr>
        <p:spPr>
          <a:xfrm>
            <a:off x="4667932" y="5459971"/>
            <a:ext cx="1562655" cy="28049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6809160 w 11006021"/>
              <a:gd name="connsiteY3" fmla="*/ 3165230 h 3165230"/>
              <a:gd name="connsiteX4" fmla="*/ 0 w 11006021"/>
              <a:gd name="connsiteY4" fmla="*/ 0 h 3165230"/>
              <a:gd name="connsiteX0" fmla="*/ 0 w 11006021"/>
              <a:gd name="connsiteY0" fmla="*/ 0 h 3153506"/>
              <a:gd name="connsiteX1" fmla="*/ 11006021 w 11006021"/>
              <a:gd name="connsiteY1" fmla="*/ 0 h 3153506"/>
              <a:gd name="connsiteX2" fmla="*/ 9986113 w 11006021"/>
              <a:gd name="connsiteY2" fmla="*/ 3153507 h 3153506"/>
              <a:gd name="connsiteX3" fmla="*/ 0 w 11006021"/>
              <a:gd name="connsiteY3" fmla="*/ 3095259 h 3153506"/>
              <a:gd name="connsiteX4" fmla="*/ 0 w 11006021"/>
              <a:gd name="connsiteY4" fmla="*/ 0 h 3153506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0 w 11006021"/>
              <a:gd name="connsiteY3" fmla="*/ 3165230 h 3165230"/>
              <a:gd name="connsiteX4" fmla="*/ 0 w 11006021"/>
              <a:gd name="connsiteY4" fmla="*/ 0 h 3165230"/>
              <a:gd name="connsiteX0" fmla="*/ 4833401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0 w 11006021"/>
              <a:gd name="connsiteY3" fmla="*/ 3165230 h 3165230"/>
              <a:gd name="connsiteX4" fmla="*/ 4833401 w 11006021"/>
              <a:gd name="connsiteY4" fmla="*/ 0 h 3165230"/>
              <a:gd name="connsiteX0" fmla="*/ 22375 w 6194995"/>
              <a:gd name="connsiteY0" fmla="*/ 0 h 3165230"/>
              <a:gd name="connsiteX1" fmla="*/ 6194995 w 6194995"/>
              <a:gd name="connsiteY1" fmla="*/ 0 h 3165230"/>
              <a:gd name="connsiteX2" fmla="*/ 5175087 w 6194995"/>
              <a:gd name="connsiteY2" fmla="*/ 3153507 h 3165230"/>
              <a:gd name="connsiteX3" fmla="*/ 0 w 6194995"/>
              <a:gd name="connsiteY3" fmla="*/ 3165230 h 3165230"/>
              <a:gd name="connsiteX4" fmla="*/ 22375 w 6194995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4995" h="3165230">
                <a:moveTo>
                  <a:pt x="22375" y="0"/>
                </a:moveTo>
                <a:lnTo>
                  <a:pt x="6194995" y="0"/>
                </a:lnTo>
                <a:lnTo>
                  <a:pt x="5175087" y="3153507"/>
                </a:lnTo>
                <a:lnTo>
                  <a:pt x="0" y="3165230"/>
                </a:lnTo>
                <a:lnTo>
                  <a:pt x="22375" y="0"/>
                </a:lnTo>
                <a:close/>
              </a:path>
            </a:pathLst>
          </a:custGeom>
          <a:gradFill>
            <a:gsLst>
              <a:gs pos="2400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1" name="Rectangle 1">
            <a:extLst>
              <a:ext uri="{FF2B5EF4-FFF2-40B4-BE49-F238E27FC236}">
                <a16:creationId xmlns:a16="http://schemas.microsoft.com/office/drawing/2014/main" id="{CB5494A7-FB86-9031-C2CF-B087AFCA3C45}"/>
              </a:ext>
            </a:extLst>
          </p:cNvPr>
          <p:cNvSpPr/>
          <p:nvPr userDrawn="1"/>
        </p:nvSpPr>
        <p:spPr>
          <a:xfrm>
            <a:off x="8458054" y="5459971"/>
            <a:ext cx="1562655" cy="28049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6809160 w 11006021"/>
              <a:gd name="connsiteY3" fmla="*/ 3165230 h 3165230"/>
              <a:gd name="connsiteX4" fmla="*/ 0 w 11006021"/>
              <a:gd name="connsiteY4" fmla="*/ 0 h 3165230"/>
              <a:gd name="connsiteX0" fmla="*/ 0 w 11006021"/>
              <a:gd name="connsiteY0" fmla="*/ 0 h 3153506"/>
              <a:gd name="connsiteX1" fmla="*/ 11006021 w 11006021"/>
              <a:gd name="connsiteY1" fmla="*/ 0 h 3153506"/>
              <a:gd name="connsiteX2" fmla="*/ 9986113 w 11006021"/>
              <a:gd name="connsiteY2" fmla="*/ 3153507 h 3153506"/>
              <a:gd name="connsiteX3" fmla="*/ 0 w 11006021"/>
              <a:gd name="connsiteY3" fmla="*/ 3095259 h 3153506"/>
              <a:gd name="connsiteX4" fmla="*/ 0 w 11006021"/>
              <a:gd name="connsiteY4" fmla="*/ 0 h 3153506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0 w 11006021"/>
              <a:gd name="connsiteY3" fmla="*/ 3165230 h 3165230"/>
              <a:gd name="connsiteX4" fmla="*/ 0 w 11006021"/>
              <a:gd name="connsiteY4" fmla="*/ 0 h 3165230"/>
              <a:gd name="connsiteX0" fmla="*/ 4833401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0 w 11006021"/>
              <a:gd name="connsiteY3" fmla="*/ 3165230 h 3165230"/>
              <a:gd name="connsiteX4" fmla="*/ 4833401 w 11006021"/>
              <a:gd name="connsiteY4" fmla="*/ 0 h 3165230"/>
              <a:gd name="connsiteX0" fmla="*/ 22375 w 6194995"/>
              <a:gd name="connsiteY0" fmla="*/ 0 h 3165230"/>
              <a:gd name="connsiteX1" fmla="*/ 6194995 w 6194995"/>
              <a:gd name="connsiteY1" fmla="*/ 0 h 3165230"/>
              <a:gd name="connsiteX2" fmla="*/ 5175087 w 6194995"/>
              <a:gd name="connsiteY2" fmla="*/ 3153507 h 3165230"/>
              <a:gd name="connsiteX3" fmla="*/ 0 w 6194995"/>
              <a:gd name="connsiteY3" fmla="*/ 3165230 h 3165230"/>
              <a:gd name="connsiteX4" fmla="*/ 22375 w 6194995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4995" h="3165230">
                <a:moveTo>
                  <a:pt x="22375" y="0"/>
                </a:moveTo>
                <a:lnTo>
                  <a:pt x="6194995" y="0"/>
                </a:lnTo>
                <a:lnTo>
                  <a:pt x="5175087" y="3153507"/>
                </a:lnTo>
                <a:lnTo>
                  <a:pt x="0" y="3165230"/>
                </a:lnTo>
                <a:lnTo>
                  <a:pt x="22375" y="0"/>
                </a:lnTo>
                <a:close/>
              </a:path>
            </a:pathLst>
          </a:custGeom>
          <a:gradFill>
            <a:gsLst>
              <a:gs pos="24000">
                <a:schemeClr val="accent3"/>
              </a:gs>
              <a:gs pos="100000">
                <a:srgbClr val="F9E42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0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F86058EC-84AF-3F80-6807-AE9712B393EE}"/>
              </a:ext>
            </a:extLst>
          </p:cNvPr>
          <p:cNvSpPr/>
          <p:nvPr userDrawn="1"/>
        </p:nvSpPr>
        <p:spPr>
          <a:xfrm>
            <a:off x="605516" y="6492875"/>
            <a:ext cx="1378052" cy="365125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323364E-EE2A-21CA-E460-93ACA53B7D93}"/>
              </a:ext>
            </a:extLst>
          </p:cNvPr>
          <p:cNvSpPr/>
          <p:nvPr userDrawn="1"/>
        </p:nvSpPr>
        <p:spPr>
          <a:xfrm>
            <a:off x="-1093397" y="6081785"/>
            <a:ext cx="2954223" cy="78274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5D0F8B9-B5F0-8A2C-51D5-70170F705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44" y="6216504"/>
            <a:ext cx="1005281" cy="4589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7C4C2-BF7C-2C7F-00B4-5850B85D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237" y="6494312"/>
            <a:ext cx="391199" cy="365125"/>
          </a:xfrm>
        </p:spPr>
        <p:txBody>
          <a:bodyPr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B0940BC0-CFA4-5949-9341-413DE3295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77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D1DA93-08F9-C336-8738-C180FEFE4C63}"/>
              </a:ext>
            </a:extLst>
          </p:cNvPr>
          <p:cNvSpPr/>
          <p:nvPr userDrawn="1"/>
        </p:nvSpPr>
        <p:spPr>
          <a:xfrm>
            <a:off x="605516" y="6486347"/>
            <a:ext cx="1378052" cy="365125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0B1B122-46CC-2076-B4C1-55E2E6FDC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237" y="6487784"/>
            <a:ext cx="391199" cy="365125"/>
          </a:xfrm>
        </p:spPr>
        <p:txBody>
          <a:bodyPr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B0940BC0-CFA4-5949-9341-413DE3295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251DCAE-ADA4-A4BC-53ED-C6DE84DD2E63}"/>
              </a:ext>
            </a:extLst>
          </p:cNvPr>
          <p:cNvSpPr/>
          <p:nvPr userDrawn="1"/>
        </p:nvSpPr>
        <p:spPr>
          <a:xfrm>
            <a:off x="-1093397" y="6075257"/>
            <a:ext cx="2954223" cy="78274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266D53-D189-4350-D5DE-006AD1761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06" y="6209976"/>
            <a:ext cx="94836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24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ABF4-6EC9-45A1-54E1-0B1FBB074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2DD48-9E05-9565-A4BA-30C3F24B2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94364-9E4B-9D59-8D51-9D96BE90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3CF6E-1BED-F193-908E-6BEA3921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3AABA-D381-DF5F-4104-DB43DE7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0BC0-CFA4-5949-9341-413DE329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3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>
            <a:extLst>
              <a:ext uri="{FF2B5EF4-FFF2-40B4-BE49-F238E27FC236}">
                <a16:creationId xmlns:a16="http://schemas.microsoft.com/office/drawing/2014/main" id="{06656956-6D5D-F5BE-2A2E-555002DFA7E2}"/>
              </a:ext>
            </a:extLst>
          </p:cNvPr>
          <p:cNvSpPr/>
          <p:nvPr userDrawn="1"/>
        </p:nvSpPr>
        <p:spPr>
          <a:xfrm>
            <a:off x="-318052" y="626482"/>
            <a:ext cx="2053488" cy="1139220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1721600 w 4196861"/>
              <a:gd name="connsiteY3" fmla="*/ 3165230 h 3165230"/>
              <a:gd name="connsiteX4" fmla="*/ 0 w 4196861"/>
              <a:gd name="connsiteY4" fmla="*/ 0 h 3165230"/>
              <a:gd name="connsiteX0" fmla="*/ 0 w 2506564"/>
              <a:gd name="connsiteY0" fmla="*/ 0 h 3165230"/>
              <a:gd name="connsiteX1" fmla="*/ 2506564 w 2506564"/>
              <a:gd name="connsiteY1" fmla="*/ 0 h 3165230"/>
              <a:gd name="connsiteX2" fmla="*/ 1486656 w 2506564"/>
              <a:gd name="connsiteY2" fmla="*/ 3153507 h 3165230"/>
              <a:gd name="connsiteX3" fmla="*/ 31303 w 2506564"/>
              <a:gd name="connsiteY3" fmla="*/ 3165230 h 3165230"/>
              <a:gd name="connsiteX4" fmla="*/ 0 w 2506564"/>
              <a:gd name="connsiteY4" fmla="*/ 0 h 3165230"/>
              <a:gd name="connsiteX0" fmla="*/ 1627 w 2475261"/>
              <a:gd name="connsiteY0" fmla="*/ 0 h 3165230"/>
              <a:gd name="connsiteX1" fmla="*/ 2475261 w 2475261"/>
              <a:gd name="connsiteY1" fmla="*/ 0 h 3165230"/>
              <a:gd name="connsiteX2" fmla="*/ 1455353 w 2475261"/>
              <a:gd name="connsiteY2" fmla="*/ 3153507 h 3165230"/>
              <a:gd name="connsiteX3" fmla="*/ 0 w 2475261"/>
              <a:gd name="connsiteY3" fmla="*/ 3165230 h 3165230"/>
              <a:gd name="connsiteX4" fmla="*/ 1627 w 2475261"/>
              <a:gd name="connsiteY4" fmla="*/ 0 h 3165230"/>
              <a:gd name="connsiteX0" fmla="*/ 470890 w 2475261"/>
              <a:gd name="connsiteY0" fmla="*/ 0 h 3165230"/>
              <a:gd name="connsiteX1" fmla="*/ 2475261 w 2475261"/>
              <a:gd name="connsiteY1" fmla="*/ 0 h 3165230"/>
              <a:gd name="connsiteX2" fmla="*/ 1455353 w 2475261"/>
              <a:gd name="connsiteY2" fmla="*/ 3153507 h 3165230"/>
              <a:gd name="connsiteX3" fmla="*/ 0 w 2475261"/>
              <a:gd name="connsiteY3" fmla="*/ 3165230 h 3165230"/>
              <a:gd name="connsiteX4" fmla="*/ 470890 w 2475261"/>
              <a:gd name="connsiteY4" fmla="*/ 0 h 3165230"/>
              <a:gd name="connsiteX0" fmla="*/ 9859 w 2014230"/>
              <a:gd name="connsiteY0" fmla="*/ 0 h 3153508"/>
              <a:gd name="connsiteX1" fmla="*/ 2014230 w 2014230"/>
              <a:gd name="connsiteY1" fmla="*/ 0 h 3153508"/>
              <a:gd name="connsiteX2" fmla="*/ 994322 w 2014230"/>
              <a:gd name="connsiteY2" fmla="*/ 3153507 h 3153508"/>
              <a:gd name="connsiteX3" fmla="*/ 0 w 2014230"/>
              <a:gd name="connsiteY3" fmla="*/ 3118361 h 3153508"/>
              <a:gd name="connsiteX4" fmla="*/ 9859 w 2014230"/>
              <a:gd name="connsiteY4" fmla="*/ 0 h 3153508"/>
              <a:gd name="connsiteX0" fmla="*/ 1626 w 2005997"/>
              <a:gd name="connsiteY0" fmla="*/ 0 h 3212097"/>
              <a:gd name="connsiteX1" fmla="*/ 2005997 w 2005997"/>
              <a:gd name="connsiteY1" fmla="*/ 0 h 3212097"/>
              <a:gd name="connsiteX2" fmla="*/ 986089 w 2005997"/>
              <a:gd name="connsiteY2" fmla="*/ 3153507 h 3212097"/>
              <a:gd name="connsiteX3" fmla="*/ 0 w 2005997"/>
              <a:gd name="connsiteY3" fmla="*/ 3212097 h 3212097"/>
              <a:gd name="connsiteX4" fmla="*/ 1626 w 2005997"/>
              <a:gd name="connsiteY4" fmla="*/ 0 h 3212097"/>
              <a:gd name="connsiteX0" fmla="*/ 28 w 2004399"/>
              <a:gd name="connsiteY0" fmla="*/ 0 h 3188663"/>
              <a:gd name="connsiteX1" fmla="*/ 2004399 w 2004399"/>
              <a:gd name="connsiteY1" fmla="*/ 0 h 3188663"/>
              <a:gd name="connsiteX2" fmla="*/ 984491 w 2004399"/>
              <a:gd name="connsiteY2" fmla="*/ 3153507 h 3188663"/>
              <a:gd name="connsiteX3" fmla="*/ 6635 w 2004399"/>
              <a:gd name="connsiteY3" fmla="*/ 3188663 h 3188663"/>
              <a:gd name="connsiteX4" fmla="*/ 28 w 2004399"/>
              <a:gd name="connsiteY4" fmla="*/ 0 h 3188663"/>
              <a:gd name="connsiteX0" fmla="*/ 1626 w 2005997"/>
              <a:gd name="connsiteY0" fmla="*/ 0 h 3153506"/>
              <a:gd name="connsiteX1" fmla="*/ 2005997 w 2005997"/>
              <a:gd name="connsiteY1" fmla="*/ 0 h 3153506"/>
              <a:gd name="connsiteX2" fmla="*/ 986089 w 2005997"/>
              <a:gd name="connsiteY2" fmla="*/ 3153507 h 3153506"/>
              <a:gd name="connsiteX3" fmla="*/ 0 w 2005997"/>
              <a:gd name="connsiteY3" fmla="*/ 3141794 h 3153506"/>
              <a:gd name="connsiteX4" fmla="*/ 1626 w 2005997"/>
              <a:gd name="connsiteY4" fmla="*/ 0 h 3153506"/>
              <a:gd name="connsiteX0" fmla="*/ 28 w 2004399"/>
              <a:gd name="connsiteY0" fmla="*/ 0 h 3165228"/>
              <a:gd name="connsiteX1" fmla="*/ 2004399 w 2004399"/>
              <a:gd name="connsiteY1" fmla="*/ 0 h 3165228"/>
              <a:gd name="connsiteX2" fmla="*/ 984491 w 2004399"/>
              <a:gd name="connsiteY2" fmla="*/ 3153507 h 3165228"/>
              <a:gd name="connsiteX3" fmla="*/ 6634 w 2004399"/>
              <a:gd name="connsiteY3" fmla="*/ 3165228 h 3165228"/>
              <a:gd name="connsiteX4" fmla="*/ 28 w 2004399"/>
              <a:gd name="connsiteY4" fmla="*/ 0 h 316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399" h="3165228">
                <a:moveTo>
                  <a:pt x="28" y="0"/>
                </a:moveTo>
                <a:lnTo>
                  <a:pt x="2004399" y="0"/>
                </a:lnTo>
                <a:lnTo>
                  <a:pt x="984491" y="3153507"/>
                </a:lnTo>
                <a:lnTo>
                  <a:pt x="6634" y="3165228"/>
                </a:lnTo>
                <a:cubicBezTo>
                  <a:pt x="7176" y="2110151"/>
                  <a:pt x="-514" y="1055077"/>
                  <a:pt x="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>
              <a:solidFill>
                <a:schemeClr val="bg1"/>
              </a:solidFill>
              <a:latin typeface="Graphik" panose="020B0503030202060203" pitchFamily="34" charset="77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F86058EC-84AF-3F80-6807-AE9712B393EE}"/>
              </a:ext>
            </a:extLst>
          </p:cNvPr>
          <p:cNvSpPr/>
          <p:nvPr userDrawn="1"/>
        </p:nvSpPr>
        <p:spPr>
          <a:xfrm>
            <a:off x="605516" y="6492875"/>
            <a:ext cx="1378052" cy="365125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323364E-EE2A-21CA-E460-93ACA53B7D93}"/>
              </a:ext>
            </a:extLst>
          </p:cNvPr>
          <p:cNvSpPr/>
          <p:nvPr userDrawn="1"/>
        </p:nvSpPr>
        <p:spPr>
          <a:xfrm>
            <a:off x="-1093397" y="6081785"/>
            <a:ext cx="2954223" cy="78274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5D0F8B9-B5F0-8A2C-51D5-70170F705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44" y="6216504"/>
            <a:ext cx="1005281" cy="4589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7C4C2-BF7C-2C7F-00B4-5850B85D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237" y="6494312"/>
            <a:ext cx="391199" cy="365125"/>
          </a:xfrm>
        </p:spPr>
        <p:txBody>
          <a:bodyPr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B0940BC0-CFA4-5949-9341-413DE3295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D8C17907-F8BF-2BC8-A70F-D1D3C648A4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0379" y="2398419"/>
            <a:ext cx="6971242" cy="2794578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1800" b="0" i="0"/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lvl="0"/>
            <a:r>
              <a:rPr lang="en-US"/>
              <a:t>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6C532A36-2759-8CCE-0047-39B26CF152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6517" y="626482"/>
            <a:ext cx="7655104" cy="1136057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3200" b="1" i="0">
                <a:latin typeface="GRAPHIK-SEMIBOLD" panose="020B0503030202060203" pitchFamily="34" charset="77"/>
              </a:defRPr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3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>
            <a:extLst>
              <a:ext uri="{FF2B5EF4-FFF2-40B4-BE49-F238E27FC236}">
                <a16:creationId xmlns:a16="http://schemas.microsoft.com/office/drawing/2014/main" id="{06656956-6D5D-F5BE-2A2E-555002DFA7E2}"/>
              </a:ext>
            </a:extLst>
          </p:cNvPr>
          <p:cNvSpPr/>
          <p:nvPr userDrawn="1"/>
        </p:nvSpPr>
        <p:spPr>
          <a:xfrm>
            <a:off x="-318052" y="626482"/>
            <a:ext cx="2053488" cy="1139220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1721600 w 4196861"/>
              <a:gd name="connsiteY3" fmla="*/ 3165230 h 3165230"/>
              <a:gd name="connsiteX4" fmla="*/ 0 w 4196861"/>
              <a:gd name="connsiteY4" fmla="*/ 0 h 3165230"/>
              <a:gd name="connsiteX0" fmla="*/ 0 w 2506564"/>
              <a:gd name="connsiteY0" fmla="*/ 0 h 3165230"/>
              <a:gd name="connsiteX1" fmla="*/ 2506564 w 2506564"/>
              <a:gd name="connsiteY1" fmla="*/ 0 h 3165230"/>
              <a:gd name="connsiteX2" fmla="*/ 1486656 w 2506564"/>
              <a:gd name="connsiteY2" fmla="*/ 3153507 h 3165230"/>
              <a:gd name="connsiteX3" fmla="*/ 31303 w 2506564"/>
              <a:gd name="connsiteY3" fmla="*/ 3165230 h 3165230"/>
              <a:gd name="connsiteX4" fmla="*/ 0 w 2506564"/>
              <a:gd name="connsiteY4" fmla="*/ 0 h 3165230"/>
              <a:gd name="connsiteX0" fmla="*/ 1627 w 2475261"/>
              <a:gd name="connsiteY0" fmla="*/ 0 h 3165230"/>
              <a:gd name="connsiteX1" fmla="*/ 2475261 w 2475261"/>
              <a:gd name="connsiteY1" fmla="*/ 0 h 3165230"/>
              <a:gd name="connsiteX2" fmla="*/ 1455353 w 2475261"/>
              <a:gd name="connsiteY2" fmla="*/ 3153507 h 3165230"/>
              <a:gd name="connsiteX3" fmla="*/ 0 w 2475261"/>
              <a:gd name="connsiteY3" fmla="*/ 3165230 h 3165230"/>
              <a:gd name="connsiteX4" fmla="*/ 1627 w 2475261"/>
              <a:gd name="connsiteY4" fmla="*/ 0 h 3165230"/>
              <a:gd name="connsiteX0" fmla="*/ 470890 w 2475261"/>
              <a:gd name="connsiteY0" fmla="*/ 0 h 3165230"/>
              <a:gd name="connsiteX1" fmla="*/ 2475261 w 2475261"/>
              <a:gd name="connsiteY1" fmla="*/ 0 h 3165230"/>
              <a:gd name="connsiteX2" fmla="*/ 1455353 w 2475261"/>
              <a:gd name="connsiteY2" fmla="*/ 3153507 h 3165230"/>
              <a:gd name="connsiteX3" fmla="*/ 0 w 2475261"/>
              <a:gd name="connsiteY3" fmla="*/ 3165230 h 3165230"/>
              <a:gd name="connsiteX4" fmla="*/ 470890 w 2475261"/>
              <a:gd name="connsiteY4" fmla="*/ 0 h 3165230"/>
              <a:gd name="connsiteX0" fmla="*/ 9859 w 2014230"/>
              <a:gd name="connsiteY0" fmla="*/ 0 h 3153508"/>
              <a:gd name="connsiteX1" fmla="*/ 2014230 w 2014230"/>
              <a:gd name="connsiteY1" fmla="*/ 0 h 3153508"/>
              <a:gd name="connsiteX2" fmla="*/ 994322 w 2014230"/>
              <a:gd name="connsiteY2" fmla="*/ 3153507 h 3153508"/>
              <a:gd name="connsiteX3" fmla="*/ 0 w 2014230"/>
              <a:gd name="connsiteY3" fmla="*/ 3118361 h 3153508"/>
              <a:gd name="connsiteX4" fmla="*/ 9859 w 2014230"/>
              <a:gd name="connsiteY4" fmla="*/ 0 h 3153508"/>
              <a:gd name="connsiteX0" fmla="*/ 1626 w 2005997"/>
              <a:gd name="connsiteY0" fmla="*/ 0 h 3212097"/>
              <a:gd name="connsiteX1" fmla="*/ 2005997 w 2005997"/>
              <a:gd name="connsiteY1" fmla="*/ 0 h 3212097"/>
              <a:gd name="connsiteX2" fmla="*/ 986089 w 2005997"/>
              <a:gd name="connsiteY2" fmla="*/ 3153507 h 3212097"/>
              <a:gd name="connsiteX3" fmla="*/ 0 w 2005997"/>
              <a:gd name="connsiteY3" fmla="*/ 3212097 h 3212097"/>
              <a:gd name="connsiteX4" fmla="*/ 1626 w 2005997"/>
              <a:gd name="connsiteY4" fmla="*/ 0 h 3212097"/>
              <a:gd name="connsiteX0" fmla="*/ 28 w 2004399"/>
              <a:gd name="connsiteY0" fmla="*/ 0 h 3188663"/>
              <a:gd name="connsiteX1" fmla="*/ 2004399 w 2004399"/>
              <a:gd name="connsiteY1" fmla="*/ 0 h 3188663"/>
              <a:gd name="connsiteX2" fmla="*/ 984491 w 2004399"/>
              <a:gd name="connsiteY2" fmla="*/ 3153507 h 3188663"/>
              <a:gd name="connsiteX3" fmla="*/ 6635 w 2004399"/>
              <a:gd name="connsiteY3" fmla="*/ 3188663 h 3188663"/>
              <a:gd name="connsiteX4" fmla="*/ 28 w 2004399"/>
              <a:gd name="connsiteY4" fmla="*/ 0 h 3188663"/>
              <a:gd name="connsiteX0" fmla="*/ 1626 w 2005997"/>
              <a:gd name="connsiteY0" fmla="*/ 0 h 3153506"/>
              <a:gd name="connsiteX1" fmla="*/ 2005997 w 2005997"/>
              <a:gd name="connsiteY1" fmla="*/ 0 h 3153506"/>
              <a:gd name="connsiteX2" fmla="*/ 986089 w 2005997"/>
              <a:gd name="connsiteY2" fmla="*/ 3153507 h 3153506"/>
              <a:gd name="connsiteX3" fmla="*/ 0 w 2005997"/>
              <a:gd name="connsiteY3" fmla="*/ 3141794 h 3153506"/>
              <a:gd name="connsiteX4" fmla="*/ 1626 w 2005997"/>
              <a:gd name="connsiteY4" fmla="*/ 0 h 3153506"/>
              <a:gd name="connsiteX0" fmla="*/ 28 w 2004399"/>
              <a:gd name="connsiteY0" fmla="*/ 0 h 3165228"/>
              <a:gd name="connsiteX1" fmla="*/ 2004399 w 2004399"/>
              <a:gd name="connsiteY1" fmla="*/ 0 h 3165228"/>
              <a:gd name="connsiteX2" fmla="*/ 984491 w 2004399"/>
              <a:gd name="connsiteY2" fmla="*/ 3153507 h 3165228"/>
              <a:gd name="connsiteX3" fmla="*/ 6634 w 2004399"/>
              <a:gd name="connsiteY3" fmla="*/ 3165228 h 3165228"/>
              <a:gd name="connsiteX4" fmla="*/ 28 w 2004399"/>
              <a:gd name="connsiteY4" fmla="*/ 0 h 316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399" h="3165228">
                <a:moveTo>
                  <a:pt x="28" y="0"/>
                </a:moveTo>
                <a:lnTo>
                  <a:pt x="2004399" y="0"/>
                </a:lnTo>
                <a:lnTo>
                  <a:pt x="984491" y="3153507"/>
                </a:lnTo>
                <a:lnTo>
                  <a:pt x="6634" y="3165228"/>
                </a:lnTo>
                <a:cubicBezTo>
                  <a:pt x="7176" y="2110151"/>
                  <a:pt x="-514" y="1055077"/>
                  <a:pt x="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>
              <a:solidFill>
                <a:schemeClr val="bg1"/>
              </a:solidFill>
              <a:latin typeface="Graphik" panose="020B0503030202060203" pitchFamily="34" charset="77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F86058EC-84AF-3F80-6807-AE9712B393EE}"/>
              </a:ext>
            </a:extLst>
          </p:cNvPr>
          <p:cNvSpPr/>
          <p:nvPr userDrawn="1"/>
        </p:nvSpPr>
        <p:spPr>
          <a:xfrm>
            <a:off x="605516" y="6492875"/>
            <a:ext cx="1378052" cy="365125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323364E-EE2A-21CA-E460-93ACA53B7D93}"/>
              </a:ext>
            </a:extLst>
          </p:cNvPr>
          <p:cNvSpPr/>
          <p:nvPr userDrawn="1"/>
        </p:nvSpPr>
        <p:spPr>
          <a:xfrm>
            <a:off x="-1093397" y="6081785"/>
            <a:ext cx="2954223" cy="78274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5D0F8B9-B5F0-8A2C-51D5-70170F705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44" y="6216504"/>
            <a:ext cx="1005281" cy="4589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7C4C2-BF7C-2C7F-00B4-5850B85D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237" y="6494312"/>
            <a:ext cx="391199" cy="365125"/>
          </a:xfrm>
        </p:spPr>
        <p:txBody>
          <a:bodyPr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B0940BC0-CFA4-5949-9341-413DE3295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D8C17907-F8BF-2BC8-A70F-D1D3C648A4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83568" y="2398418"/>
            <a:ext cx="5318380" cy="3273511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1800" b="0" i="0"/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lvl="0"/>
            <a:r>
              <a:rPr lang="en-US"/>
              <a:t>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6C532A36-2759-8CCE-0047-39B26CF152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6517" y="626482"/>
            <a:ext cx="7655104" cy="1136057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3200" b="1" i="0">
                <a:latin typeface="GRAPHIK-SEMIBOLD" panose="020B0503030202060203" pitchFamily="34" charset="77"/>
              </a:defRPr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2" name="Picture Placeholder 21">
            <a:extLst>
              <a:ext uri="{FF2B5EF4-FFF2-40B4-BE49-F238E27FC236}">
                <a16:creationId xmlns:a16="http://schemas.microsoft.com/office/drawing/2014/main" id="{BFF5E360-BB19-5BBB-80FD-807027ABC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43991" y="2093980"/>
            <a:ext cx="3566624" cy="390939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8642873-392E-0B6D-E52F-D6AD45FA032D}"/>
              </a:ext>
            </a:extLst>
          </p:cNvPr>
          <p:cNvSpPr/>
          <p:nvPr userDrawn="1"/>
        </p:nvSpPr>
        <p:spPr>
          <a:xfrm>
            <a:off x="8079541" y="5776506"/>
            <a:ext cx="3809865" cy="384928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6809160 w 11006021"/>
              <a:gd name="connsiteY3" fmla="*/ 3165230 h 3165230"/>
              <a:gd name="connsiteX4" fmla="*/ 0 w 11006021"/>
              <a:gd name="connsiteY4" fmla="*/ 0 h 3165230"/>
              <a:gd name="connsiteX0" fmla="*/ 0 w 11006021"/>
              <a:gd name="connsiteY0" fmla="*/ 0 h 3153506"/>
              <a:gd name="connsiteX1" fmla="*/ 11006021 w 11006021"/>
              <a:gd name="connsiteY1" fmla="*/ 0 h 3153506"/>
              <a:gd name="connsiteX2" fmla="*/ 9986113 w 11006021"/>
              <a:gd name="connsiteY2" fmla="*/ 3153507 h 3153506"/>
              <a:gd name="connsiteX3" fmla="*/ 0 w 11006021"/>
              <a:gd name="connsiteY3" fmla="*/ 3095259 h 3153506"/>
              <a:gd name="connsiteX4" fmla="*/ 0 w 11006021"/>
              <a:gd name="connsiteY4" fmla="*/ 0 h 3153506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0 w 11006021"/>
              <a:gd name="connsiteY3" fmla="*/ 3165230 h 3165230"/>
              <a:gd name="connsiteX4" fmla="*/ 0 w 1100602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6021" h="3165230">
                <a:moveTo>
                  <a:pt x="0" y="0"/>
                </a:moveTo>
                <a:lnTo>
                  <a:pt x="11006021" y="0"/>
                </a:lnTo>
                <a:lnTo>
                  <a:pt x="998611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400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5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>
            <a:extLst>
              <a:ext uri="{FF2B5EF4-FFF2-40B4-BE49-F238E27FC236}">
                <a16:creationId xmlns:a16="http://schemas.microsoft.com/office/drawing/2014/main" id="{06656956-6D5D-F5BE-2A2E-555002DFA7E2}"/>
              </a:ext>
            </a:extLst>
          </p:cNvPr>
          <p:cNvSpPr/>
          <p:nvPr userDrawn="1"/>
        </p:nvSpPr>
        <p:spPr>
          <a:xfrm>
            <a:off x="-318052" y="626482"/>
            <a:ext cx="2053488" cy="1139220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1721600 w 4196861"/>
              <a:gd name="connsiteY3" fmla="*/ 3165230 h 3165230"/>
              <a:gd name="connsiteX4" fmla="*/ 0 w 4196861"/>
              <a:gd name="connsiteY4" fmla="*/ 0 h 3165230"/>
              <a:gd name="connsiteX0" fmla="*/ 0 w 2506564"/>
              <a:gd name="connsiteY0" fmla="*/ 0 h 3165230"/>
              <a:gd name="connsiteX1" fmla="*/ 2506564 w 2506564"/>
              <a:gd name="connsiteY1" fmla="*/ 0 h 3165230"/>
              <a:gd name="connsiteX2" fmla="*/ 1486656 w 2506564"/>
              <a:gd name="connsiteY2" fmla="*/ 3153507 h 3165230"/>
              <a:gd name="connsiteX3" fmla="*/ 31303 w 2506564"/>
              <a:gd name="connsiteY3" fmla="*/ 3165230 h 3165230"/>
              <a:gd name="connsiteX4" fmla="*/ 0 w 2506564"/>
              <a:gd name="connsiteY4" fmla="*/ 0 h 3165230"/>
              <a:gd name="connsiteX0" fmla="*/ 1627 w 2475261"/>
              <a:gd name="connsiteY0" fmla="*/ 0 h 3165230"/>
              <a:gd name="connsiteX1" fmla="*/ 2475261 w 2475261"/>
              <a:gd name="connsiteY1" fmla="*/ 0 h 3165230"/>
              <a:gd name="connsiteX2" fmla="*/ 1455353 w 2475261"/>
              <a:gd name="connsiteY2" fmla="*/ 3153507 h 3165230"/>
              <a:gd name="connsiteX3" fmla="*/ 0 w 2475261"/>
              <a:gd name="connsiteY3" fmla="*/ 3165230 h 3165230"/>
              <a:gd name="connsiteX4" fmla="*/ 1627 w 2475261"/>
              <a:gd name="connsiteY4" fmla="*/ 0 h 3165230"/>
              <a:gd name="connsiteX0" fmla="*/ 470890 w 2475261"/>
              <a:gd name="connsiteY0" fmla="*/ 0 h 3165230"/>
              <a:gd name="connsiteX1" fmla="*/ 2475261 w 2475261"/>
              <a:gd name="connsiteY1" fmla="*/ 0 h 3165230"/>
              <a:gd name="connsiteX2" fmla="*/ 1455353 w 2475261"/>
              <a:gd name="connsiteY2" fmla="*/ 3153507 h 3165230"/>
              <a:gd name="connsiteX3" fmla="*/ 0 w 2475261"/>
              <a:gd name="connsiteY3" fmla="*/ 3165230 h 3165230"/>
              <a:gd name="connsiteX4" fmla="*/ 470890 w 2475261"/>
              <a:gd name="connsiteY4" fmla="*/ 0 h 3165230"/>
              <a:gd name="connsiteX0" fmla="*/ 9859 w 2014230"/>
              <a:gd name="connsiteY0" fmla="*/ 0 h 3153508"/>
              <a:gd name="connsiteX1" fmla="*/ 2014230 w 2014230"/>
              <a:gd name="connsiteY1" fmla="*/ 0 h 3153508"/>
              <a:gd name="connsiteX2" fmla="*/ 994322 w 2014230"/>
              <a:gd name="connsiteY2" fmla="*/ 3153507 h 3153508"/>
              <a:gd name="connsiteX3" fmla="*/ 0 w 2014230"/>
              <a:gd name="connsiteY3" fmla="*/ 3118361 h 3153508"/>
              <a:gd name="connsiteX4" fmla="*/ 9859 w 2014230"/>
              <a:gd name="connsiteY4" fmla="*/ 0 h 3153508"/>
              <a:gd name="connsiteX0" fmla="*/ 1626 w 2005997"/>
              <a:gd name="connsiteY0" fmla="*/ 0 h 3212097"/>
              <a:gd name="connsiteX1" fmla="*/ 2005997 w 2005997"/>
              <a:gd name="connsiteY1" fmla="*/ 0 h 3212097"/>
              <a:gd name="connsiteX2" fmla="*/ 986089 w 2005997"/>
              <a:gd name="connsiteY2" fmla="*/ 3153507 h 3212097"/>
              <a:gd name="connsiteX3" fmla="*/ 0 w 2005997"/>
              <a:gd name="connsiteY3" fmla="*/ 3212097 h 3212097"/>
              <a:gd name="connsiteX4" fmla="*/ 1626 w 2005997"/>
              <a:gd name="connsiteY4" fmla="*/ 0 h 3212097"/>
              <a:gd name="connsiteX0" fmla="*/ 28 w 2004399"/>
              <a:gd name="connsiteY0" fmla="*/ 0 h 3188663"/>
              <a:gd name="connsiteX1" fmla="*/ 2004399 w 2004399"/>
              <a:gd name="connsiteY1" fmla="*/ 0 h 3188663"/>
              <a:gd name="connsiteX2" fmla="*/ 984491 w 2004399"/>
              <a:gd name="connsiteY2" fmla="*/ 3153507 h 3188663"/>
              <a:gd name="connsiteX3" fmla="*/ 6635 w 2004399"/>
              <a:gd name="connsiteY3" fmla="*/ 3188663 h 3188663"/>
              <a:gd name="connsiteX4" fmla="*/ 28 w 2004399"/>
              <a:gd name="connsiteY4" fmla="*/ 0 h 3188663"/>
              <a:gd name="connsiteX0" fmla="*/ 1626 w 2005997"/>
              <a:gd name="connsiteY0" fmla="*/ 0 h 3153506"/>
              <a:gd name="connsiteX1" fmla="*/ 2005997 w 2005997"/>
              <a:gd name="connsiteY1" fmla="*/ 0 h 3153506"/>
              <a:gd name="connsiteX2" fmla="*/ 986089 w 2005997"/>
              <a:gd name="connsiteY2" fmla="*/ 3153507 h 3153506"/>
              <a:gd name="connsiteX3" fmla="*/ 0 w 2005997"/>
              <a:gd name="connsiteY3" fmla="*/ 3141794 h 3153506"/>
              <a:gd name="connsiteX4" fmla="*/ 1626 w 2005997"/>
              <a:gd name="connsiteY4" fmla="*/ 0 h 3153506"/>
              <a:gd name="connsiteX0" fmla="*/ 28 w 2004399"/>
              <a:gd name="connsiteY0" fmla="*/ 0 h 3165228"/>
              <a:gd name="connsiteX1" fmla="*/ 2004399 w 2004399"/>
              <a:gd name="connsiteY1" fmla="*/ 0 h 3165228"/>
              <a:gd name="connsiteX2" fmla="*/ 984491 w 2004399"/>
              <a:gd name="connsiteY2" fmla="*/ 3153507 h 3165228"/>
              <a:gd name="connsiteX3" fmla="*/ 6634 w 2004399"/>
              <a:gd name="connsiteY3" fmla="*/ 3165228 h 3165228"/>
              <a:gd name="connsiteX4" fmla="*/ 28 w 2004399"/>
              <a:gd name="connsiteY4" fmla="*/ 0 h 316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399" h="3165228">
                <a:moveTo>
                  <a:pt x="28" y="0"/>
                </a:moveTo>
                <a:lnTo>
                  <a:pt x="2004399" y="0"/>
                </a:lnTo>
                <a:lnTo>
                  <a:pt x="984491" y="3153507"/>
                </a:lnTo>
                <a:lnTo>
                  <a:pt x="6634" y="3165228"/>
                </a:lnTo>
                <a:cubicBezTo>
                  <a:pt x="7176" y="2110151"/>
                  <a:pt x="-514" y="1055077"/>
                  <a:pt x="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>
              <a:solidFill>
                <a:schemeClr val="bg1"/>
              </a:solidFill>
              <a:latin typeface="Graphik" panose="020B0503030202060203" pitchFamily="34" charset="77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F86058EC-84AF-3F80-6807-AE9712B393EE}"/>
              </a:ext>
            </a:extLst>
          </p:cNvPr>
          <p:cNvSpPr/>
          <p:nvPr userDrawn="1"/>
        </p:nvSpPr>
        <p:spPr>
          <a:xfrm>
            <a:off x="605516" y="6492875"/>
            <a:ext cx="1378052" cy="365125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323364E-EE2A-21CA-E460-93ACA53B7D93}"/>
              </a:ext>
            </a:extLst>
          </p:cNvPr>
          <p:cNvSpPr/>
          <p:nvPr userDrawn="1"/>
        </p:nvSpPr>
        <p:spPr>
          <a:xfrm>
            <a:off x="-1093397" y="6081785"/>
            <a:ext cx="2954223" cy="78274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5D0F8B9-B5F0-8A2C-51D5-70170F705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44" y="6216504"/>
            <a:ext cx="1005281" cy="4589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7C4C2-BF7C-2C7F-00B4-5850B85D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237" y="6494312"/>
            <a:ext cx="391199" cy="365125"/>
          </a:xfrm>
        </p:spPr>
        <p:txBody>
          <a:bodyPr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B0940BC0-CFA4-5949-9341-413DE3295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D8C17907-F8BF-2BC8-A70F-D1D3C648A4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26517" y="3303280"/>
            <a:ext cx="3533379" cy="1769230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1800" b="0" i="0"/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6C532A36-2759-8CCE-0047-39B26CF152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6517" y="626482"/>
            <a:ext cx="7655104" cy="1136057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3200" b="1" i="0">
                <a:latin typeface="GRAPHIK-SEMIBOLD" panose="020B0503030202060203" pitchFamily="34" charset="77"/>
              </a:defRPr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C9283EE8-C31B-4D8E-17F5-076C53C848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5022" y="3303280"/>
            <a:ext cx="3533379" cy="1769230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1800" b="0" i="0"/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7285CFD-FC2E-BAFD-4BB4-C6A53E046B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6517" y="2508150"/>
            <a:ext cx="3533379" cy="656054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1800" b="1" i="0">
                <a:solidFill>
                  <a:schemeClr val="accent1"/>
                </a:solidFill>
                <a:latin typeface="GRAPHIK-SEMIBOLD" panose="020B0503030202060203" pitchFamily="34" charset="77"/>
              </a:defRPr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8D57C90-D27C-621B-2690-8083B14DFB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25021" y="2508150"/>
            <a:ext cx="3533379" cy="656054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1800" b="1" i="0">
                <a:solidFill>
                  <a:schemeClr val="accent1"/>
                </a:solidFill>
                <a:latin typeface="GRAPHIK-SEMIBOLD" panose="020B0503030202060203" pitchFamily="34" charset="77"/>
              </a:defRPr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4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>
            <a:extLst>
              <a:ext uri="{FF2B5EF4-FFF2-40B4-BE49-F238E27FC236}">
                <a16:creationId xmlns:a16="http://schemas.microsoft.com/office/drawing/2014/main" id="{06656956-6D5D-F5BE-2A2E-555002DFA7E2}"/>
              </a:ext>
            </a:extLst>
          </p:cNvPr>
          <p:cNvSpPr/>
          <p:nvPr userDrawn="1"/>
        </p:nvSpPr>
        <p:spPr>
          <a:xfrm>
            <a:off x="-318052" y="626482"/>
            <a:ext cx="2053488" cy="1139220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1721600 w 4196861"/>
              <a:gd name="connsiteY3" fmla="*/ 3165230 h 3165230"/>
              <a:gd name="connsiteX4" fmla="*/ 0 w 4196861"/>
              <a:gd name="connsiteY4" fmla="*/ 0 h 3165230"/>
              <a:gd name="connsiteX0" fmla="*/ 0 w 2506564"/>
              <a:gd name="connsiteY0" fmla="*/ 0 h 3165230"/>
              <a:gd name="connsiteX1" fmla="*/ 2506564 w 2506564"/>
              <a:gd name="connsiteY1" fmla="*/ 0 h 3165230"/>
              <a:gd name="connsiteX2" fmla="*/ 1486656 w 2506564"/>
              <a:gd name="connsiteY2" fmla="*/ 3153507 h 3165230"/>
              <a:gd name="connsiteX3" fmla="*/ 31303 w 2506564"/>
              <a:gd name="connsiteY3" fmla="*/ 3165230 h 3165230"/>
              <a:gd name="connsiteX4" fmla="*/ 0 w 2506564"/>
              <a:gd name="connsiteY4" fmla="*/ 0 h 3165230"/>
              <a:gd name="connsiteX0" fmla="*/ 1627 w 2475261"/>
              <a:gd name="connsiteY0" fmla="*/ 0 h 3165230"/>
              <a:gd name="connsiteX1" fmla="*/ 2475261 w 2475261"/>
              <a:gd name="connsiteY1" fmla="*/ 0 h 3165230"/>
              <a:gd name="connsiteX2" fmla="*/ 1455353 w 2475261"/>
              <a:gd name="connsiteY2" fmla="*/ 3153507 h 3165230"/>
              <a:gd name="connsiteX3" fmla="*/ 0 w 2475261"/>
              <a:gd name="connsiteY3" fmla="*/ 3165230 h 3165230"/>
              <a:gd name="connsiteX4" fmla="*/ 1627 w 2475261"/>
              <a:gd name="connsiteY4" fmla="*/ 0 h 3165230"/>
              <a:gd name="connsiteX0" fmla="*/ 470890 w 2475261"/>
              <a:gd name="connsiteY0" fmla="*/ 0 h 3165230"/>
              <a:gd name="connsiteX1" fmla="*/ 2475261 w 2475261"/>
              <a:gd name="connsiteY1" fmla="*/ 0 h 3165230"/>
              <a:gd name="connsiteX2" fmla="*/ 1455353 w 2475261"/>
              <a:gd name="connsiteY2" fmla="*/ 3153507 h 3165230"/>
              <a:gd name="connsiteX3" fmla="*/ 0 w 2475261"/>
              <a:gd name="connsiteY3" fmla="*/ 3165230 h 3165230"/>
              <a:gd name="connsiteX4" fmla="*/ 470890 w 2475261"/>
              <a:gd name="connsiteY4" fmla="*/ 0 h 3165230"/>
              <a:gd name="connsiteX0" fmla="*/ 9859 w 2014230"/>
              <a:gd name="connsiteY0" fmla="*/ 0 h 3153508"/>
              <a:gd name="connsiteX1" fmla="*/ 2014230 w 2014230"/>
              <a:gd name="connsiteY1" fmla="*/ 0 h 3153508"/>
              <a:gd name="connsiteX2" fmla="*/ 994322 w 2014230"/>
              <a:gd name="connsiteY2" fmla="*/ 3153507 h 3153508"/>
              <a:gd name="connsiteX3" fmla="*/ 0 w 2014230"/>
              <a:gd name="connsiteY3" fmla="*/ 3118361 h 3153508"/>
              <a:gd name="connsiteX4" fmla="*/ 9859 w 2014230"/>
              <a:gd name="connsiteY4" fmla="*/ 0 h 3153508"/>
              <a:gd name="connsiteX0" fmla="*/ 1626 w 2005997"/>
              <a:gd name="connsiteY0" fmla="*/ 0 h 3212097"/>
              <a:gd name="connsiteX1" fmla="*/ 2005997 w 2005997"/>
              <a:gd name="connsiteY1" fmla="*/ 0 h 3212097"/>
              <a:gd name="connsiteX2" fmla="*/ 986089 w 2005997"/>
              <a:gd name="connsiteY2" fmla="*/ 3153507 h 3212097"/>
              <a:gd name="connsiteX3" fmla="*/ 0 w 2005997"/>
              <a:gd name="connsiteY3" fmla="*/ 3212097 h 3212097"/>
              <a:gd name="connsiteX4" fmla="*/ 1626 w 2005997"/>
              <a:gd name="connsiteY4" fmla="*/ 0 h 3212097"/>
              <a:gd name="connsiteX0" fmla="*/ 28 w 2004399"/>
              <a:gd name="connsiteY0" fmla="*/ 0 h 3188663"/>
              <a:gd name="connsiteX1" fmla="*/ 2004399 w 2004399"/>
              <a:gd name="connsiteY1" fmla="*/ 0 h 3188663"/>
              <a:gd name="connsiteX2" fmla="*/ 984491 w 2004399"/>
              <a:gd name="connsiteY2" fmla="*/ 3153507 h 3188663"/>
              <a:gd name="connsiteX3" fmla="*/ 6635 w 2004399"/>
              <a:gd name="connsiteY3" fmla="*/ 3188663 h 3188663"/>
              <a:gd name="connsiteX4" fmla="*/ 28 w 2004399"/>
              <a:gd name="connsiteY4" fmla="*/ 0 h 3188663"/>
              <a:gd name="connsiteX0" fmla="*/ 1626 w 2005997"/>
              <a:gd name="connsiteY0" fmla="*/ 0 h 3153506"/>
              <a:gd name="connsiteX1" fmla="*/ 2005997 w 2005997"/>
              <a:gd name="connsiteY1" fmla="*/ 0 h 3153506"/>
              <a:gd name="connsiteX2" fmla="*/ 986089 w 2005997"/>
              <a:gd name="connsiteY2" fmla="*/ 3153507 h 3153506"/>
              <a:gd name="connsiteX3" fmla="*/ 0 w 2005997"/>
              <a:gd name="connsiteY3" fmla="*/ 3141794 h 3153506"/>
              <a:gd name="connsiteX4" fmla="*/ 1626 w 2005997"/>
              <a:gd name="connsiteY4" fmla="*/ 0 h 3153506"/>
              <a:gd name="connsiteX0" fmla="*/ 28 w 2004399"/>
              <a:gd name="connsiteY0" fmla="*/ 0 h 3165228"/>
              <a:gd name="connsiteX1" fmla="*/ 2004399 w 2004399"/>
              <a:gd name="connsiteY1" fmla="*/ 0 h 3165228"/>
              <a:gd name="connsiteX2" fmla="*/ 984491 w 2004399"/>
              <a:gd name="connsiteY2" fmla="*/ 3153507 h 3165228"/>
              <a:gd name="connsiteX3" fmla="*/ 6634 w 2004399"/>
              <a:gd name="connsiteY3" fmla="*/ 3165228 h 3165228"/>
              <a:gd name="connsiteX4" fmla="*/ 28 w 2004399"/>
              <a:gd name="connsiteY4" fmla="*/ 0 h 316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399" h="3165228">
                <a:moveTo>
                  <a:pt x="28" y="0"/>
                </a:moveTo>
                <a:lnTo>
                  <a:pt x="2004399" y="0"/>
                </a:lnTo>
                <a:lnTo>
                  <a:pt x="984491" y="3153507"/>
                </a:lnTo>
                <a:lnTo>
                  <a:pt x="6634" y="3165228"/>
                </a:lnTo>
                <a:cubicBezTo>
                  <a:pt x="7176" y="2110151"/>
                  <a:pt x="-514" y="1055077"/>
                  <a:pt x="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>
              <a:solidFill>
                <a:schemeClr val="bg1"/>
              </a:solidFill>
              <a:latin typeface="Graphik" panose="020B0503030202060203" pitchFamily="34" charset="77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F86058EC-84AF-3F80-6807-AE9712B393EE}"/>
              </a:ext>
            </a:extLst>
          </p:cNvPr>
          <p:cNvSpPr/>
          <p:nvPr userDrawn="1"/>
        </p:nvSpPr>
        <p:spPr>
          <a:xfrm>
            <a:off x="605516" y="6492875"/>
            <a:ext cx="1378052" cy="365125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323364E-EE2A-21CA-E460-93ACA53B7D93}"/>
              </a:ext>
            </a:extLst>
          </p:cNvPr>
          <p:cNvSpPr/>
          <p:nvPr userDrawn="1"/>
        </p:nvSpPr>
        <p:spPr>
          <a:xfrm>
            <a:off x="-1093397" y="6081785"/>
            <a:ext cx="2954223" cy="78274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5D0F8B9-B5F0-8A2C-51D5-70170F705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44" y="6216504"/>
            <a:ext cx="1005281" cy="4589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7C4C2-BF7C-2C7F-00B4-5850B85D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237" y="6494312"/>
            <a:ext cx="391199" cy="365125"/>
          </a:xfrm>
        </p:spPr>
        <p:txBody>
          <a:bodyPr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B0940BC0-CFA4-5949-9341-413DE3295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D8C17907-F8BF-2BC8-A70F-D1D3C648A4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6586" y="3303280"/>
            <a:ext cx="2954223" cy="1769230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1600" b="0" i="0"/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6C532A36-2759-8CCE-0047-39B26CF152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6517" y="626482"/>
            <a:ext cx="7655104" cy="1136057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3200" b="1" i="0">
                <a:latin typeface="GRAPHIK-SEMIBOLD" panose="020B0503030202060203" pitchFamily="34" charset="77"/>
              </a:defRPr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7285CFD-FC2E-BAFD-4BB4-C6A53E046B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586" y="2508150"/>
            <a:ext cx="3202075" cy="656054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1800" b="1" i="0">
                <a:solidFill>
                  <a:schemeClr val="accent1"/>
                </a:solidFill>
                <a:latin typeface="GRAPHIK-SEMIBOLD" panose="020B0503030202060203" pitchFamily="34" charset="77"/>
              </a:defRPr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C3639631-B082-9901-D3EC-8116FBC4C0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94962" y="3303280"/>
            <a:ext cx="2954223" cy="1769230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1600" b="0" i="0"/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2207CE29-62CC-311A-AF8D-F84C7CE34B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94962" y="2508150"/>
            <a:ext cx="3202075" cy="656054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1800" b="1" i="0">
                <a:solidFill>
                  <a:schemeClr val="accent1"/>
                </a:solidFill>
                <a:latin typeface="GRAPHIK-SEMIBOLD" panose="020B0503030202060203" pitchFamily="34" charset="77"/>
              </a:defRPr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A4104932-C06A-E089-1F05-0D45B315AE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65814" y="3303280"/>
            <a:ext cx="2954223" cy="1769230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1600" b="0" i="0"/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9811A2A8-7C4B-E40E-0326-12FE8C667A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5814" y="2508150"/>
            <a:ext cx="3202075" cy="656054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1800" b="1" i="0">
                <a:solidFill>
                  <a:schemeClr val="accent1"/>
                </a:solidFill>
                <a:latin typeface="GRAPHIK-SEMIBOLD" panose="020B0503030202060203" pitchFamily="34" charset="77"/>
              </a:defRPr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3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-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D79B201-8EAF-BEC7-C33C-C6E0B469A2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68462" y="911113"/>
            <a:ext cx="6770381" cy="466707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F86058EC-84AF-3F80-6807-AE9712B393EE}"/>
              </a:ext>
            </a:extLst>
          </p:cNvPr>
          <p:cNvSpPr/>
          <p:nvPr userDrawn="1"/>
        </p:nvSpPr>
        <p:spPr>
          <a:xfrm>
            <a:off x="605516" y="6492875"/>
            <a:ext cx="1378052" cy="365125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323364E-EE2A-21CA-E460-93ACA53B7D93}"/>
              </a:ext>
            </a:extLst>
          </p:cNvPr>
          <p:cNvSpPr/>
          <p:nvPr userDrawn="1"/>
        </p:nvSpPr>
        <p:spPr>
          <a:xfrm>
            <a:off x="-1093397" y="6081785"/>
            <a:ext cx="2954223" cy="78274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5D0F8B9-B5F0-8A2C-51D5-70170F705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44" y="6216504"/>
            <a:ext cx="1005281" cy="4589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7C4C2-BF7C-2C7F-00B4-5850B85D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237" y="6494312"/>
            <a:ext cx="391199" cy="365125"/>
          </a:xfrm>
        </p:spPr>
        <p:txBody>
          <a:bodyPr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B0940BC0-CFA4-5949-9341-413DE3295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055313F-9A47-570A-A0C3-67853BAF43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884" y="1844828"/>
            <a:ext cx="3891560" cy="1287786"/>
          </a:xfrm>
        </p:spPr>
        <p:txBody>
          <a:bodyPr lIns="0" rIns="0">
            <a:noAutofit/>
          </a:bodyPr>
          <a:lstStyle>
            <a:lvl1pPr marL="0" indent="0">
              <a:buNone/>
              <a:defRPr sz="2800" b="1" i="0">
                <a:latin typeface="GRAPHIK-SEMIBOLD" panose="020B0503030202060203" pitchFamily="34" charset="77"/>
              </a:defRPr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lvl="0"/>
            <a:r>
              <a:rPr lang="en-US"/>
              <a:t>Header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poident</a:t>
            </a:r>
            <a:r>
              <a:rPr lang="en-US"/>
              <a:t>.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D8C17907-F8BF-2BC8-A70F-D1D3C648A4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6884" y="3244650"/>
            <a:ext cx="3236805" cy="1287786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1800" b="0" i="0"/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885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Data Point -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F86058EC-84AF-3F80-6807-AE9712B393EE}"/>
              </a:ext>
            </a:extLst>
          </p:cNvPr>
          <p:cNvSpPr/>
          <p:nvPr userDrawn="1"/>
        </p:nvSpPr>
        <p:spPr>
          <a:xfrm>
            <a:off x="605516" y="6492875"/>
            <a:ext cx="1378052" cy="365125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323364E-EE2A-21CA-E460-93ACA53B7D93}"/>
              </a:ext>
            </a:extLst>
          </p:cNvPr>
          <p:cNvSpPr/>
          <p:nvPr userDrawn="1"/>
        </p:nvSpPr>
        <p:spPr>
          <a:xfrm>
            <a:off x="-1093397" y="6081785"/>
            <a:ext cx="2954223" cy="78274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5D0F8B9-B5F0-8A2C-51D5-70170F705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44" y="6216504"/>
            <a:ext cx="1005281" cy="4589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7C4C2-BF7C-2C7F-00B4-5850B85D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237" y="6494312"/>
            <a:ext cx="391199" cy="365125"/>
          </a:xfrm>
        </p:spPr>
        <p:txBody>
          <a:bodyPr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B0940BC0-CFA4-5949-9341-413DE3295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ata Poi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F86058EC-84AF-3F80-6807-AE9712B393EE}"/>
              </a:ext>
            </a:extLst>
          </p:cNvPr>
          <p:cNvSpPr/>
          <p:nvPr userDrawn="1"/>
        </p:nvSpPr>
        <p:spPr>
          <a:xfrm>
            <a:off x="605516" y="6492875"/>
            <a:ext cx="1378052" cy="365125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7AD5231-3545-6566-E063-653338FC59F1}"/>
              </a:ext>
            </a:extLst>
          </p:cNvPr>
          <p:cNvSpPr/>
          <p:nvPr userDrawn="1"/>
        </p:nvSpPr>
        <p:spPr>
          <a:xfrm>
            <a:off x="8218311" y="1453455"/>
            <a:ext cx="3228696" cy="1791195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1721600 w 4196861"/>
              <a:gd name="connsiteY3" fmla="*/ 3165230 h 3165230"/>
              <a:gd name="connsiteX4" fmla="*/ 0 w 4196861"/>
              <a:gd name="connsiteY4" fmla="*/ 0 h 3165230"/>
              <a:gd name="connsiteX0" fmla="*/ 0 w 2506564"/>
              <a:gd name="connsiteY0" fmla="*/ 0 h 3165230"/>
              <a:gd name="connsiteX1" fmla="*/ 2506564 w 2506564"/>
              <a:gd name="connsiteY1" fmla="*/ 0 h 3165230"/>
              <a:gd name="connsiteX2" fmla="*/ 1486656 w 2506564"/>
              <a:gd name="connsiteY2" fmla="*/ 3153507 h 3165230"/>
              <a:gd name="connsiteX3" fmla="*/ 31303 w 2506564"/>
              <a:gd name="connsiteY3" fmla="*/ 3165230 h 3165230"/>
              <a:gd name="connsiteX4" fmla="*/ 0 w 2506564"/>
              <a:gd name="connsiteY4" fmla="*/ 0 h 3165230"/>
              <a:gd name="connsiteX0" fmla="*/ 1627 w 2475261"/>
              <a:gd name="connsiteY0" fmla="*/ 0 h 3165230"/>
              <a:gd name="connsiteX1" fmla="*/ 2475261 w 2475261"/>
              <a:gd name="connsiteY1" fmla="*/ 0 h 3165230"/>
              <a:gd name="connsiteX2" fmla="*/ 1455353 w 2475261"/>
              <a:gd name="connsiteY2" fmla="*/ 3153507 h 3165230"/>
              <a:gd name="connsiteX3" fmla="*/ 0 w 2475261"/>
              <a:gd name="connsiteY3" fmla="*/ 3165230 h 3165230"/>
              <a:gd name="connsiteX4" fmla="*/ 1627 w 2475261"/>
              <a:gd name="connsiteY4" fmla="*/ 0 h 3165230"/>
              <a:gd name="connsiteX0" fmla="*/ 470890 w 2475261"/>
              <a:gd name="connsiteY0" fmla="*/ 0 h 3165230"/>
              <a:gd name="connsiteX1" fmla="*/ 2475261 w 2475261"/>
              <a:gd name="connsiteY1" fmla="*/ 0 h 3165230"/>
              <a:gd name="connsiteX2" fmla="*/ 1455353 w 2475261"/>
              <a:gd name="connsiteY2" fmla="*/ 3153507 h 3165230"/>
              <a:gd name="connsiteX3" fmla="*/ 0 w 2475261"/>
              <a:gd name="connsiteY3" fmla="*/ 3165230 h 3165230"/>
              <a:gd name="connsiteX4" fmla="*/ 470890 w 2475261"/>
              <a:gd name="connsiteY4" fmla="*/ 0 h 3165230"/>
              <a:gd name="connsiteX0" fmla="*/ 9859 w 2014230"/>
              <a:gd name="connsiteY0" fmla="*/ 0 h 3153508"/>
              <a:gd name="connsiteX1" fmla="*/ 2014230 w 2014230"/>
              <a:gd name="connsiteY1" fmla="*/ 0 h 3153508"/>
              <a:gd name="connsiteX2" fmla="*/ 994322 w 2014230"/>
              <a:gd name="connsiteY2" fmla="*/ 3153507 h 3153508"/>
              <a:gd name="connsiteX3" fmla="*/ 0 w 2014230"/>
              <a:gd name="connsiteY3" fmla="*/ 3118361 h 3153508"/>
              <a:gd name="connsiteX4" fmla="*/ 9859 w 2014230"/>
              <a:gd name="connsiteY4" fmla="*/ 0 h 3153508"/>
              <a:gd name="connsiteX0" fmla="*/ 1626 w 2005997"/>
              <a:gd name="connsiteY0" fmla="*/ 0 h 3212097"/>
              <a:gd name="connsiteX1" fmla="*/ 2005997 w 2005997"/>
              <a:gd name="connsiteY1" fmla="*/ 0 h 3212097"/>
              <a:gd name="connsiteX2" fmla="*/ 986089 w 2005997"/>
              <a:gd name="connsiteY2" fmla="*/ 3153507 h 3212097"/>
              <a:gd name="connsiteX3" fmla="*/ 0 w 2005997"/>
              <a:gd name="connsiteY3" fmla="*/ 3212097 h 3212097"/>
              <a:gd name="connsiteX4" fmla="*/ 1626 w 2005997"/>
              <a:gd name="connsiteY4" fmla="*/ 0 h 3212097"/>
              <a:gd name="connsiteX0" fmla="*/ 28 w 2004399"/>
              <a:gd name="connsiteY0" fmla="*/ 0 h 3188663"/>
              <a:gd name="connsiteX1" fmla="*/ 2004399 w 2004399"/>
              <a:gd name="connsiteY1" fmla="*/ 0 h 3188663"/>
              <a:gd name="connsiteX2" fmla="*/ 984491 w 2004399"/>
              <a:gd name="connsiteY2" fmla="*/ 3153507 h 3188663"/>
              <a:gd name="connsiteX3" fmla="*/ 6635 w 2004399"/>
              <a:gd name="connsiteY3" fmla="*/ 3188663 h 3188663"/>
              <a:gd name="connsiteX4" fmla="*/ 28 w 2004399"/>
              <a:gd name="connsiteY4" fmla="*/ 0 h 3188663"/>
              <a:gd name="connsiteX0" fmla="*/ 1626 w 2005997"/>
              <a:gd name="connsiteY0" fmla="*/ 0 h 3153506"/>
              <a:gd name="connsiteX1" fmla="*/ 2005997 w 2005997"/>
              <a:gd name="connsiteY1" fmla="*/ 0 h 3153506"/>
              <a:gd name="connsiteX2" fmla="*/ 986089 w 2005997"/>
              <a:gd name="connsiteY2" fmla="*/ 3153507 h 3153506"/>
              <a:gd name="connsiteX3" fmla="*/ 0 w 2005997"/>
              <a:gd name="connsiteY3" fmla="*/ 3141794 h 3153506"/>
              <a:gd name="connsiteX4" fmla="*/ 1626 w 2005997"/>
              <a:gd name="connsiteY4" fmla="*/ 0 h 3153506"/>
              <a:gd name="connsiteX0" fmla="*/ 28 w 2004399"/>
              <a:gd name="connsiteY0" fmla="*/ 0 h 3165228"/>
              <a:gd name="connsiteX1" fmla="*/ 2004399 w 2004399"/>
              <a:gd name="connsiteY1" fmla="*/ 0 h 3165228"/>
              <a:gd name="connsiteX2" fmla="*/ 984491 w 2004399"/>
              <a:gd name="connsiteY2" fmla="*/ 3153507 h 3165228"/>
              <a:gd name="connsiteX3" fmla="*/ 6634 w 2004399"/>
              <a:gd name="connsiteY3" fmla="*/ 3165228 h 3165228"/>
              <a:gd name="connsiteX4" fmla="*/ 28 w 2004399"/>
              <a:gd name="connsiteY4" fmla="*/ 0 h 316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399" h="3165228">
                <a:moveTo>
                  <a:pt x="28" y="0"/>
                </a:moveTo>
                <a:lnTo>
                  <a:pt x="2004399" y="0"/>
                </a:lnTo>
                <a:lnTo>
                  <a:pt x="984491" y="3153507"/>
                </a:lnTo>
                <a:lnTo>
                  <a:pt x="6634" y="3165228"/>
                </a:lnTo>
                <a:cubicBezTo>
                  <a:pt x="7176" y="2110151"/>
                  <a:pt x="-514" y="1055077"/>
                  <a:pt x="28" y="0"/>
                </a:cubicBezTo>
                <a:close/>
              </a:path>
            </a:pathLst>
          </a:custGeom>
          <a:gradFill>
            <a:gsLst>
              <a:gs pos="2500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>
              <a:solidFill>
                <a:schemeClr val="bg1"/>
              </a:solidFill>
              <a:latin typeface="Graphik" panose="020B05030302020602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B4D0E5-A4F8-F921-DF5A-6C829DC193C3}"/>
              </a:ext>
            </a:extLst>
          </p:cNvPr>
          <p:cNvSpPr/>
          <p:nvPr userDrawn="1"/>
        </p:nvSpPr>
        <p:spPr>
          <a:xfrm>
            <a:off x="736884" y="1453455"/>
            <a:ext cx="3228696" cy="1791195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1721600 w 4196861"/>
              <a:gd name="connsiteY3" fmla="*/ 3165230 h 3165230"/>
              <a:gd name="connsiteX4" fmla="*/ 0 w 4196861"/>
              <a:gd name="connsiteY4" fmla="*/ 0 h 3165230"/>
              <a:gd name="connsiteX0" fmla="*/ 0 w 2506564"/>
              <a:gd name="connsiteY0" fmla="*/ 0 h 3165230"/>
              <a:gd name="connsiteX1" fmla="*/ 2506564 w 2506564"/>
              <a:gd name="connsiteY1" fmla="*/ 0 h 3165230"/>
              <a:gd name="connsiteX2" fmla="*/ 1486656 w 2506564"/>
              <a:gd name="connsiteY2" fmla="*/ 3153507 h 3165230"/>
              <a:gd name="connsiteX3" fmla="*/ 31303 w 2506564"/>
              <a:gd name="connsiteY3" fmla="*/ 3165230 h 3165230"/>
              <a:gd name="connsiteX4" fmla="*/ 0 w 2506564"/>
              <a:gd name="connsiteY4" fmla="*/ 0 h 3165230"/>
              <a:gd name="connsiteX0" fmla="*/ 1627 w 2475261"/>
              <a:gd name="connsiteY0" fmla="*/ 0 h 3165230"/>
              <a:gd name="connsiteX1" fmla="*/ 2475261 w 2475261"/>
              <a:gd name="connsiteY1" fmla="*/ 0 h 3165230"/>
              <a:gd name="connsiteX2" fmla="*/ 1455353 w 2475261"/>
              <a:gd name="connsiteY2" fmla="*/ 3153507 h 3165230"/>
              <a:gd name="connsiteX3" fmla="*/ 0 w 2475261"/>
              <a:gd name="connsiteY3" fmla="*/ 3165230 h 3165230"/>
              <a:gd name="connsiteX4" fmla="*/ 1627 w 2475261"/>
              <a:gd name="connsiteY4" fmla="*/ 0 h 3165230"/>
              <a:gd name="connsiteX0" fmla="*/ 470890 w 2475261"/>
              <a:gd name="connsiteY0" fmla="*/ 0 h 3165230"/>
              <a:gd name="connsiteX1" fmla="*/ 2475261 w 2475261"/>
              <a:gd name="connsiteY1" fmla="*/ 0 h 3165230"/>
              <a:gd name="connsiteX2" fmla="*/ 1455353 w 2475261"/>
              <a:gd name="connsiteY2" fmla="*/ 3153507 h 3165230"/>
              <a:gd name="connsiteX3" fmla="*/ 0 w 2475261"/>
              <a:gd name="connsiteY3" fmla="*/ 3165230 h 3165230"/>
              <a:gd name="connsiteX4" fmla="*/ 470890 w 2475261"/>
              <a:gd name="connsiteY4" fmla="*/ 0 h 3165230"/>
              <a:gd name="connsiteX0" fmla="*/ 9859 w 2014230"/>
              <a:gd name="connsiteY0" fmla="*/ 0 h 3153508"/>
              <a:gd name="connsiteX1" fmla="*/ 2014230 w 2014230"/>
              <a:gd name="connsiteY1" fmla="*/ 0 h 3153508"/>
              <a:gd name="connsiteX2" fmla="*/ 994322 w 2014230"/>
              <a:gd name="connsiteY2" fmla="*/ 3153507 h 3153508"/>
              <a:gd name="connsiteX3" fmla="*/ 0 w 2014230"/>
              <a:gd name="connsiteY3" fmla="*/ 3118361 h 3153508"/>
              <a:gd name="connsiteX4" fmla="*/ 9859 w 2014230"/>
              <a:gd name="connsiteY4" fmla="*/ 0 h 3153508"/>
              <a:gd name="connsiteX0" fmla="*/ 1626 w 2005997"/>
              <a:gd name="connsiteY0" fmla="*/ 0 h 3212097"/>
              <a:gd name="connsiteX1" fmla="*/ 2005997 w 2005997"/>
              <a:gd name="connsiteY1" fmla="*/ 0 h 3212097"/>
              <a:gd name="connsiteX2" fmla="*/ 986089 w 2005997"/>
              <a:gd name="connsiteY2" fmla="*/ 3153507 h 3212097"/>
              <a:gd name="connsiteX3" fmla="*/ 0 w 2005997"/>
              <a:gd name="connsiteY3" fmla="*/ 3212097 h 3212097"/>
              <a:gd name="connsiteX4" fmla="*/ 1626 w 2005997"/>
              <a:gd name="connsiteY4" fmla="*/ 0 h 3212097"/>
              <a:gd name="connsiteX0" fmla="*/ 28 w 2004399"/>
              <a:gd name="connsiteY0" fmla="*/ 0 h 3188663"/>
              <a:gd name="connsiteX1" fmla="*/ 2004399 w 2004399"/>
              <a:gd name="connsiteY1" fmla="*/ 0 h 3188663"/>
              <a:gd name="connsiteX2" fmla="*/ 984491 w 2004399"/>
              <a:gd name="connsiteY2" fmla="*/ 3153507 h 3188663"/>
              <a:gd name="connsiteX3" fmla="*/ 6635 w 2004399"/>
              <a:gd name="connsiteY3" fmla="*/ 3188663 h 3188663"/>
              <a:gd name="connsiteX4" fmla="*/ 28 w 2004399"/>
              <a:gd name="connsiteY4" fmla="*/ 0 h 3188663"/>
              <a:gd name="connsiteX0" fmla="*/ 1626 w 2005997"/>
              <a:gd name="connsiteY0" fmla="*/ 0 h 3153506"/>
              <a:gd name="connsiteX1" fmla="*/ 2005997 w 2005997"/>
              <a:gd name="connsiteY1" fmla="*/ 0 h 3153506"/>
              <a:gd name="connsiteX2" fmla="*/ 986089 w 2005997"/>
              <a:gd name="connsiteY2" fmla="*/ 3153507 h 3153506"/>
              <a:gd name="connsiteX3" fmla="*/ 0 w 2005997"/>
              <a:gd name="connsiteY3" fmla="*/ 3141794 h 3153506"/>
              <a:gd name="connsiteX4" fmla="*/ 1626 w 2005997"/>
              <a:gd name="connsiteY4" fmla="*/ 0 h 3153506"/>
              <a:gd name="connsiteX0" fmla="*/ 28 w 2004399"/>
              <a:gd name="connsiteY0" fmla="*/ 0 h 3165228"/>
              <a:gd name="connsiteX1" fmla="*/ 2004399 w 2004399"/>
              <a:gd name="connsiteY1" fmla="*/ 0 h 3165228"/>
              <a:gd name="connsiteX2" fmla="*/ 984491 w 2004399"/>
              <a:gd name="connsiteY2" fmla="*/ 3153507 h 3165228"/>
              <a:gd name="connsiteX3" fmla="*/ 6634 w 2004399"/>
              <a:gd name="connsiteY3" fmla="*/ 3165228 h 3165228"/>
              <a:gd name="connsiteX4" fmla="*/ 28 w 2004399"/>
              <a:gd name="connsiteY4" fmla="*/ 0 h 316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399" h="3165228">
                <a:moveTo>
                  <a:pt x="28" y="0"/>
                </a:moveTo>
                <a:lnTo>
                  <a:pt x="2004399" y="0"/>
                </a:lnTo>
                <a:lnTo>
                  <a:pt x="984491" y="3153507"/>
                </a:lnTo>
                <a:lnTo>
                  <a:pt x="6634" y="3165228"/>
                </a:lnTo>
                <a:cubicBezTo>
                  <a:pt x="7176" y="2110151"/>
                  <a:pt x="-514" y="1055077"/>
                  <a:pt x="28" y="0"/>
                </a:cubicBezTo>
                <a:close/>
              </a:path>
            </a:pathLst>
          </a:custGeom>
          <a:gradFill>
            <a:gsLst>
              <a:gs pos="25000">
                <a:schemeClr val="accent3"/>
              </a:gs>
              <a:gs pos="100000">
                <a:srgbClr val="F9E42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>
              <a:solidFill>
                <a:schemeClr val="bg1"/>
              </a:solidFill>
              <a:latin typeface="Graphik" panose="020B0503030202060203" pitchFamily="34" charset="77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18965D7-9B5A-317E-CB25-4DCFB4D2C2A2}"/>
              </a:ext>
            </a:extLst>
          </p:cNvPr>
          <p:cNvSpPr/>
          <p:nvPr userDrawn="1"/>
        </p:nvSpPr>
        <p:spPr>
          <a:xfrm>
            <a:off x="4481652" y="1453455"/>
            <a:ext cx="3228696" cy="1791195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1721600 w 4196861"/>
              <a:gd name="connsiteY3" fmla="*/ 3165230 h 3165230"/>
              <a:gd name="connsiteX4" fmla="*/ 0 w 4196861"/>
              <a:gd name="connsiteY4" fmla="*/ 0 h 3165230"/>
              <a:gd name="connsiteX0" fmla="*/ 0 w 2506564"/>
              <a:gd name="connsiteY0" fmla="*/ 0 h 3165230"/>
              <a:gd name="connsiteX1" fmla="*/ 2506564 w 2506564"/>
              <a:gd name="connsiteY1" fmla="*/ 0 h 3165230"/>
              <a:gd name="connsiteX2" fmla="*/ 1486656 w 2506564"/>
              <a:gd name="connsiteY2" fmla="*/ 3153507 h 3165230"/>
              <a:gd name="connsiteX3" fmla="*/ 31303 w 2506564"/>
              <a:gd name="connsiteY3" fmla="*/ 3165230 h 3165230"/>
              <a:gd name="connsiteX4" fmla="*/ 0 w 2506564"/>
              <a:gd name="connsiteY4" fmla="*/ 0 h 3165230"/>
              <a:gd name="connsiteX0" fmla="*/ 1627 w 2475261"/>
              <a:gd name="connsiteY0" fmla="*/ 0 h 3165230"/>
              <a:gd name="connsiteX1" fmla="*/ 2475261 w 2475261"/>
              <a:gd name="connsiteY1" fmla="*/ 0 h 3165230"/>
              <a:gd name="connsiteX2" fmla="*/ 1455353 w 2475261"/>
              <a:gd name="connsiteY2" fmla="*/ 3153507 h 3165230"/>
              <a:gd name="connsiteX3" fmla="*/ 0 w 2475261"/>
              <a:gd name="connsiteY3" fmla="*/ 3165230 h 3165230"/>
              <a:gd name="connsiteX4" fmla="*/ 1627 w 2475261"/>
              <a:gd name="connsiteY4" fmla="*/ 0 h 3165230"/>
              <a:gd name="connsiteX0" fmla="*/ 470890 w 2475261"/>
              <a:gd name="connsiteY0" fmla="*/ 0 h 3165230"/>
              <a:gd name="connsiteX1" fmla="*/ 2475261 w 2475261"/>
              <a:gd name="connsiteY1" fmla="*/ 0 h 3165230"/>
              <a:gd name="connsiteX2" fmla="*/ 1455353 w 2475261"/>
              <a:gd name="connsiteY2" fmla="*/ 3153507 h 3165230"/>
              <a:gd name="connsiteX3" fmla="*/ 0 w 2475261"/>
              <a:gd name="connsiteY3" fmla="*/ 3165230 h 3165230"/>
              <a:gd name="connsiteX4" fmla="*/ 470890 w 2475261"/>
              <a:gd name="connsiteY4" fmla="*/ 0 h 3165230"/>
              <a:gd name="connsiteX0" fmla="*/ 9859 w 2014230"/>
              <a:gd name="connsiteY0" fmla="*/ 0 h 3153508"/>
              <a:gd name="connsiteX1" fmla="*/ 2014230 w 2014230"/>
              <a:gd name="connsiteY1" fmla="*/ 0 h 3153508"/>
              <a:gd name="connsiteX2" fmla="*/ 994322 w 2014230"/>
              <a:gd name="connsiteY2" fmla="*/ 3153507 h 3153508"/>
              <a:gd name="connsiteX3" fmla="*/ 0 w 2014230"/>
              <a:gd name="connsiteY3" fmla="*/ 3118361 h 3153508"/>
              <a:gd name="connsiteX4" fmla="*/ 9859 w 2014230"/>
              <a:gd name="connsiteY4" fmla="*/ 0 h 3153508"/>
              <a:gd name="connsiteX0" fmla="*/ 1626 w 2005997"/>
              <a:gd name="connsiteY0" fmla="*/ 0 h 3212097"/>
              <a:gd name="connsiteX1" fmla="*/ 2005997 w 2005997"/>
              <a:gd name="connsiteY1" fmla="*/ 0 h 3212097"/>
              <a:gd name="connsiteX2" fmla="*/ 986089 w 2005997"/>
              <a:gd name="connsiteY2" fmla="*/ 3153507 h 3212097"/>
              <a:gd name="connsiteX3" fmla="*/ 0 w 2005997"/>
              <a:gd name="connsiteY3" fmla="*/ 3212097 h 3212097"/>
              <a:gd name="connsiteX4" fmla="*/ 1626 w 2005997"/>
              <a:gd name="connsiteY4" fmla="*/ 0 h 3212097"/>
              <a:gd name="connsiteX0" fmla="*/ 28 w 2004399"/>
              <a:gd name="connsiteY0" fmla="*/ 0 h 3188663"/>
              <a:gd name="connsiteX1" fmla="*/ 2004399 w 2004399"/>
              <a:gd name="connsiteY1" fmla="*/ 0 h 3188663"/>
              <a:gd name="connsiteX2" fmla="*/ 984491 w 2004399"/>
              <a:gd name="connsiteY2" fmla="*/ 3153507 h 3188663"/>
              <a:gd name="connsiteX3" fmla="*/ 6635 w 2004399"/>
              <a:gd name="connsiteY3" fmla="*/ 3188663 h 3188663"/>
              <a:gd name="connsiteX4" fmla="*/ 28 w 2004399"/>
              <a:gd name="connsiteY4" fmla="*/ 0 h 3188663"/>
              <a:gd name="connsiteX0" fmla="*/ 1626 w 2005997"/>
              <a:gd name="connsiteY0" fmla="*/ 0 h 3153506"/>
              <a:gd name="connsiteX1" fmla="*/ 2005997 w 2005997"/>
              <a:gd name="connsiteY1" fmla="*/ 0 h 3153506"/>
              <a:gd name="connsiteX2" fmla="*/ 986089 w 2005997"/>
              <a:gd name="connsiteY2" fmla="*/ 3153507 h 3153506"/>
              <a:gd name="connsiteX3" fmla="*/ 0 w 2005997"/>
              <a:gd name="connsiteY3" fmla="*/ 3141794 h 3153506"/>
              <a:gd name="connsiteX4" fmla="*/ 1626 w 2005997"/>
              <a:gd name="connsiteY4" fmla="*/ 0 h 3153506"/>
              <a:gd name="connsiteX0" fmla="*/ 28 w 2004399"/>
              <a:gd name="connsiteY0" fmla="*/ 0 h 3165228"/>
              <a:gd name="connsiteX1" fmla="*/ 2004399 w 2004399"/>
              <a:gd name="connsiteY1" fmla="*/ 0 h 3165228"/>
              <a:gd name="connsiteX2" fmla="*/ 984491 w 2004399"/>
              <a:gd name="connsiteY2" fmla="*/ 3153507 h 3165228"/>
              <a:gd name="connsiteX3" fmla="*/ 6634 w 2004399"/>
              <a:gd name="connsiteY3" fmla="*/ 3165228 h 3165228"/>
              <a:gd name="connsiteX4" fmla="*/ 28 w 2004399"/>
              <a:gd name="connsiteY4" fmla="*/ 0 h 316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399" h="3165228">
                <a:moveTo>
                  <a:pt x="28" y="0"/>
                </a:moveTo>
                <a:lnTo>
                  <a:pt x="2004399" y="0"/>
                </a:lnTo>
                <a:lnTo>
                  <a:pt x="984491" y="3153507"/>
                </a:lnTo>
                <a:lnTo>
                  <a:pt x="6634" y="3165228"/>
                </a:lnTo>
                <a:cubicBezTo>
                  <a:pt x="7176" y="2110151"/>
                  <a:pt x="-514" y="1055077"/>
                  <a:pt x="28" y="0"/>
                </a:cubicBezTo>
                <a:close/>
              </a:path>
            </a:pathLst>
          </a:custGeom>
          <a:gradFill>
            <a:gsLst>
              <a:gs pos="25000">
                <a:schemeClr val="accent2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>
              <a:solidFill>
                <a:schemeClr val="bg1"/>
              </a:solidFill>
              <a:latin typeface="Graphik" panose="020B0503030202060203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7C4C2-BF7C-2C7F-00B4-5850B85D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237" y="6494312"/>
            <a:ext cx="391199" cy="365125"/>
          </a:xfrm>
        </p:spPr>
        <p:txBody>
          <a:bodyPr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B0940BC0-CFA4-5949-9341-413DE3295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D8C17907-F8BF-2BC8-A70F-D1D3C648A4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6885" y="3396077"/>
            <a:ext cx="3228696" cy="1287786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1800" b="0" i="0">
                <a:solidFill>
                  <a:schemeClr val="bg1"/>
                </a:solidFill>
              </a:defRPr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.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2B33B25-02D3-D0E9-7574-A1D6C457CD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82620" y="3396077"/>
            <a:ext cx="3228696" cy="1287786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1800" b="0" i="0">
                <a:solidFill>
                  <a:schemeClr val="bg1"/>
                </a:solidFill>
              </a:defRPr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.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E02628C-E643-E8DB-1A5C-EA980E590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17338" y="3396077"/>
            <a:ext cx="3228696" cy="1287786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1800" b="0" i="0">
                <a:solidFill>
                  <a:schemeClr val="bg1"/>
                </a:solidFill>
              </a:defRPr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.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D8CB3E37-1D7B-AFBA-147C-B90D8C369D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8884" y="1821772"/>
            <a:ext cx="1883884" cy="723124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1800" b="0" i="0"/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RAPHIK-SEMIBOLD" panose="020B0503030202060203" pitchFamily="34" charset="77"/>
                <a:ea typeface="+mn-ea"/>
                <a:cs typeface="+mn-cs"/>
              </a:rPr>
              <a:t>##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RAPHIK-SEMIBOLD" panose="020B0503030202060203" pitchFamily="34" charset="77"/>
              <a:ea typeface="+mn-ea"/>
              <a:cs typeface="+mn-cs"/>
            </a:endParaRP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2C35F182-AD22-6EDE-CEB7-795CE58213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850" y="2481019"/>
            <a:ext cx="1883884" cy="397192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1800" b="0" i="0"/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raphik" panose="020B0503030202060203" pitchFamily="34" charset="77"/>
                <a:ea typeface="+mn-ea"/>
                <a:cs typeface="+mn-cs"/>
              </a:rPr>
              <a:t>Lorem ipsum</a:t>
            </a:r>
            <a:endParaRPr lang="en-US" sz="1200" b="0" i="0">
              <a:solidFill>
                <a:schemeClr val="bg1"/>
              </a:solidFill>
              <a:latin typeface="Graphik" panose="020B0503030202060203" pitchFamily="34" charset="77"/>
            </a:endParaRP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4263FD1-457C-7676-9AD2-E97E7C50B5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86653" y="1821772"/>
            <a:ext cx="1883884" cy="723124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1800" b="0" i="0"/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RAPHIK-SEMIBOLD" panose="020B0503030202060203" pitchFamily="34" charset="77"/>
                <a:ea typeface="+mn-ea"/>
                <a:cs typeface="+mn-cs"/>
              </a:rPr>
              <a:t>##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RAPHIK-SEMIBOLD" panose="020B0503030202060203" pitchFamily="34" charset="77"/>
              <a:ea typeface="+mn-ea"/>
              <a:cs typeface="+mn-cs"/>
            </a:endParaRP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B9BDD3E-40E0-83EA-EBF3-E787344D37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64619" y="2481019"/>
            <a:ext cx="1883884" cy="397192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1800" b="0" i="0"/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raphik" panose="020B0503030202060203" pitchFamily="34" charset="77"/>
                <a:ea typeface="+mn-ea"/>
                <a:cs typeface="+mn-cs"/>
              </a:rPr>
              <a:t>Lorem ipsum</a:t>
            </a:r>
            <a:endParaRPr lang="en-US" sz="1200" b="0" i="0">
              <a:solidFill>
                <a:schemeClr val="bg1"/>
              </a:solidFill>
              <a:latin typeface="Graphik" panose="020B0503030202060203" pitchFamily="34" charset="77"/>
            </a:endParaRP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52CF07B8-186B-DA61-5940-5F7453A7C5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99337" y="1821772"/>
            <a:ext cx="1883884" cy="723124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1800" b="0" i="0"/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RAPHIK-SEMIBOLD" panose="020B0503030202060203" pitchFamily="34" charset="77"/>
                <a:ea typeface="+mn-ea"/>
                <a:cs typeface="+mn-cs"/>
              </a:rPr>
              <a:t>##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RAPHIK-SEMIBOLD" panose="020B0503030202060203" pitchFamily="34" charset="77"/>
              <a:ea typeface="+mn-ea"/>
              <a:cs typeface="+mn-cs"/>
            </a:endParaRP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3BA8C5DD-5CAA-79C2-46C9-8FEBCD58F0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303" y="2481019"/>
            <a:ext cx="1883884" cy="397192"/>
          </a:xfrm>
        </p:spPr>
        <p:txBody>
          <a:bodyPr lIns="0" rIns="0">
            <a:noAutofit/>
          </a:bodyPr>
          <a:lstStyle>
            <a:lvl1pPr marL="0" indent="0">
              <a:lnSpc>
                <a:spcPct val="114000"/>
              </a:lnSpc>
              <a:buNone/>
              <a:defRPr sz="1800" b="0" i="0"/>
            </a:lvl1pPr>
            <a:lvl2pPr marL="457200" indent="0">
              <a:buNone/>
              <a:defRPr sz="2800" b="1" i="0"/>
            </a:lvl2pPr>
            <a:lvl3pPr marL="914400" indent="0">
              <a:buNone/>
              <a:defRPr sz="2800" b="1" i="0"/>
            </a:lvl3pPr>
            <a:lvl4pPr marL="1371600" indent="0">
              <a:buNone/>
              <a:defRPr sz="2800" b="1" i="0"/>
            </a:lvl4pPr>
            <a:lvl5pPr marL="1828800" indent="0">
              <a:buNone/>
              <a:defRPr sz="2800" b="1" i="0"/>
            </a:lvl5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raphik" panose="020B0503030202060203" pitchFamily="34" charset="77"/>
                <a:ea typeface="+mn-ea"/>
                <a:cs typeface="+mn-cs"/>
              </a:rPr>
              <a:t>Lorem ipsum</a:t>
            </a:r>
            <a:endParaRPr lang="en-US" sz="1200" b="0" i="0">
              <a:solidFill>
                <a:schemeClr val="bg1"/>
              </a:solidFill>
              <a:latin typeface="Graphik" panose="020B0503030202060203" pitchFamily="34" charset="77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94A2B298-EB3D-2DA2-0AC9-347A59869A01}"/>
              </a:ext>
            </a:extLst>
          </p:cNvPr>
          <p:cNvSpPr/>
          <p:nvPr userDrawn="1"/>
        </p:nvSpPr>
        <p:spPr>
          <a:xfrm>
            <a:off x="-1093397" y="6081785"/>
            <a:ext cx="2954223" cy="78274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DF01D-BA61-67E0-20FA-06BC7122FE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06" y="6216504"/>
            <a:ext cx="94836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2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T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D79B201-8EAF-BEC7-C33C-C6E0B469A2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3975" y="1256948"/>
            <a:ext cx="2598960" cy="288000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F86058EC-84AF-3F80-6807-AE9712B393EE}"/>
              </a:ext>
            </a:extLst>
          </p:cNvPr>
          <p:cNvSpPr/>
          <p:nvPr userDrawn="1"/>
        </p:nvSpPr>
        <p:spPr>
          <a:xfrm>
            <a:off x="605516" y="6492875"/>
            <a:ext cx="1378052" cy="365125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323364E-EE2A-21CA-E460-93ACA53B7D93}"/>
              </a:ext>
            </a:extLst>
          </p:cNvPr>
          <p:cNvSpPr/>
          <p:nvPr userDrawn="1"/>
        </p:nvSpPr>
        <p:spPr>
          <a:xfrm>
            <a:off x="-1093397" y="6081785"/>
            <a:ext cx="2954223" cy="78274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5D0F8B9-B5F0-8A2C-51D5-70170F705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44" y="6216504"/>
            <a:ext cx="1005281" cy="4589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7C4C2-BF7C-2C7F-00B4-5850B85D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237" y="6494312"/>
            <a:ext cx="391199" cy="365125"/>
          </a:xfrm>
        </p:spPr>
        <p:txBody>
          <a:bodyPr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B0940BC0-CFA4-5949-9341-413DE3295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5570F56-115D-234B-D19C-428316F4E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975" y="4381144"/>
            <a:ext cx="2493065" cy="319018"/>
          </a:xfrm>
        </p:spPr>
        <p:txBody>
          <a:bodyPr>
            <a:normAutofit/>
          </a:bodyPr>
          <a:lstStyle>
            <a:lvl1pPr marL="0" indent="0" algn="l">
              <a:buNone/>
              <a:defRPr sz="1400" b="1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5046CA6-1369-713D-DBED-A482859163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3975" y="4685944"/>
            <a:ext cx="2493065" cy="31901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Picture Placeholder 21">
            <a:extLst>
              <a:ext uri="{FF2B5EF4-FFF2-40B4-BE49-F238E27FC236}">
                <a16:creationId xmlns:a16="http://schemas.microsoft.com/office/drawing/2014/main" id="{F0969437-EC5F-72D7-6E01-A0551C917AA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96520" y="1256948"/>
            <a:ext cx="2598960" cy="288000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21">
            <a:extLst>
              <a:ext uri="{FF2B5EF4-FFF2-40B4-BE49-F238E27FC236}">
                <a16:creationId xmlns:a16="http://schemas.microsoft.com/office/drawing/2014/main" id="{D0072BDC-EF84-43ED-ABBC-4ED957F630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89065" y="1256948"/>
            <a:ext cx="2598960" cy="288000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E40D71B-4FC8-50F9-6A78-9FC2C6AFE7FB}"/>
              </a:ext>
            </a:extLst>
          </p:cNvPr>
          <p:cNvSpPr/>
          <p:nvPr userDrawn="1"/>
        </p:nvSpPr>
        <p:spPr>
          <a:xfrm>
            <a:off x="1239525" y="3971604"/>
            <a:ext cx="2776211" cy="28049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6809160 w 11006021"/>
              <a:gd name="connsiteY3" fmla="*/ 3165230 h 3165230"/>
              <a:gd name="connsiteX4" fmla="*/ 0 w 11006021"/>
              <a:gd name="connsiteY4" fmla="*/ 0 h 3165230"/>
              <a:gd name="connsiteX0" fmla="*/ 0 w 11006021"/>
              <a:gd name="connsiteY0" fmla="*/ 0 h 3153506"/>
              <a:gd name="connsiteX1" fmla="*/ 11006021 w 11006021"/>
              <a:gd name="connsiteY1" fmla="*/ 0 h 3153506"/>
              <a:gd name="connsiteX2" fmla="*/ 9986113 w 11006021"/>
              <a:gd name="connsiteY2" fmla="*/ 3153507 h 3153506"/>
              <a:gd name="connsiteX3" fmla="*/ 0 w 11006021"/>
              <a:gd name="connsiteY3" fmla="*/ 3095259 h 3153506"/>
              <a:gd name="connsiteX4" fmla="*/ 0 w 11006021"/>
              <a:gd name="connsiteY4" fmla="*/ 0 h 3153506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0 w 11006021"/>
              <a:gd name="connsiteY3" fmla="*/ 3165230 h 3165230"/>
              <a:gd name="connsiteX4" fmla="*/ 0 w 1100602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6021" h="3165230">
                <a:moveTo>
                  <a:pt x="0" y="0"/>
                </a:moveTo>
                <a:lnTo>
                  <a:pt x="11006021" y="0"/>
                </a:lnTo>
                <a:lnTo>
                  <a:pt x="998611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400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93AE0FE-65A0-DE3A-6AE0-2FA3DDDA0A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1890" y="4381144"/>
            <a:ext cx="2493065" cy="319018"/>
          </a:xfrm>
        </p:spPr>
        <p:txBody>
          <a:bodyPr>
            <a:normAutofit/>
          </a:bodyPr>
          <a:lstStyle>
            <a:lvl1pPr marL="0" indent="0" algn="l">
              <a:buNone/>
              <a:defRPr sz="1400" b="1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7703764-2615-E1BB-6D03-F101A5F6B4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81890" y="4685944"/>
            <a:ext cx="2493065" cy="31901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B0FBBD23-2161-54D0-2216-45F4F52198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71838" y="4381144"/>
            <a:ext cx="2493065" cy="319018"/>
          </a:xfrm>
        </p:spPr>
        <p:txBody>
          <a:bodyPr>
            <a:normAutofit/>
          </a:bodyPr>
          <a:lstStyle>
            <a:lvl1pPr marL="0" indent="0" algn="l">
              <a:buNone/>
              <a:defRPr sz="1400" b="1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9A5FF82A-6DD1-9542-9A3B-A90872C360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71838" y="4685944"/>
            <a:ext cx="2493065" cy="31901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spc="0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CA33F013-00DA-492E-F786-ACA9507B0608}"/>
              </a:ext>
            </a:extLst>
          </p:cNvPr>
          <p:cNvSpPr/>
          <p:nvPr userDrawn="1"/>
        </p:nvSpPr>
        <p:spPr>
          <a:xfrm>
            <a:off x="5036825" y="3971604"/>
            <a:ext cx="2776211" cy="28049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6809160 w 11006021"/>
              <a:gd name="connsiteY3" fmla="*/ 3165230 h 3165230"/>
              <a:gd name="connsiteX4" fmla="*/ 0 w 11006021"/>
              <a:gd name="connsiteY4" fmla="*/ 0 h 3165230"/>
              <a:gd name="connsiteX0" fmla="*/ 0 w 11006021"/>
              <a:gd name="connsiteY0" fmla="*/ 0 h 3153506"/>
              <a:gd name="connsiteX1" fmla="*/ 11006021 w 11006021"/>
              <a:gd name="connsiteY1" fmla="*/ 0 h 3153506"/>
              <a:gd name="connsiteX2" fmla="*/ 9986113 w 11006021"/>
              <a:gd name="connsiteY2" fmla="*/ 3153507 h 3153506"/>
              <a:gd name="connsiteX3" fmla="*/ 0 w 11006021"/>
              <a:gd name="connsiteY3" fmla="*/ 3095259 h 3153506"/>
              <a:gd name="connsiteX4" fmla="*/ 0 w 11006021"/>
              <a:gd name="connsiteY4" fmla="*/ 0 h 3153506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0 w 11006021"/>
              <a:gd name="connsiteY3" fmla="*/ 3165230 h 3165230"/>
              <a:gd name="connsiteX4" fmla="*/ 0 w 1100602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6021" h="3165230">
                <a:moveTo>
                  <a:pt x="0" y="0"/>
                </a:moveTo>
                <a:lnTo>
                  <a:pt x="11006021" y="0"/>
                </a:lnTo>
                <a:lnTo>
                  <a:pt x="998611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4000">
                <a:schemeClr val="accent3"/>
              </a:gs>
              <a:gs pos="100000">
                <a:srgbClr val="F9E42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0980526D-1812-BC54-2673-570A92683124}"/>
              </a:ext>
            </a:extLst>
          </p:cNvPr>
          <p:cNvSpPr/>
          <p:nvPr userDrawn="1"/>
        </p:nvSpPr>
        <p:spPr>
          <a:xfrm>
            <a:off x="8834125" y="3971604"/>
            <a:ext cx="2776211" cy="28049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6809160 w 11006021"/>
              <a:gd name="connsiteY3" fmla="*/ 3165230 h 3165230"/>
              <a:gd name="connsiteX4" fmla="*/ 0 w 11006021"/>
              <a:gd name="connsiteY4" fmla="*/ 0 h 3165230"/>
              <a:gd name="connsiteX0" fmla="*/ 0 w 11006021"/>
              <a:gd name="connsiteY0" fmla="*/ 0 h 3153506"/>
              <a:gd name="connsiteX1" fmla="*/ 11006021 w 11006021"/>
              <a:gd name="connsiteY1" fmla="*/ 0 h 3153506"/>
              <a:gd name="connsiteX2" fmla="*/ 9986113 w 11006021"/>
              <a:gd name="connsiteY2" fmla="*/ 3153507 h 3153506"/>
              <a:gd name="connsiteX3" fmla="*/ 0 w 11006021"/>
              <a:gd name="connsiteY3" fmla="*/ 3095259 h 3153506"/>
              <a:gd name="connsiteX4" fmla="*/ 0 w 11006021"/>
              <a:gd name="connsiteY4" fmla="*/ 0 h 3153506"/>
              <a:gd name="connsiteX0" fmla="*/ 0 w 11006021"/>
              <a:gd name="connsiteY0" fmla="*/ 0 h 3165230"/>
              <a:gd name="connsiteX1" fmla="*/ 11006021 w 11006021"/>
              <a:gd name="connsiteY1" fmla="*/ 0 h 3165230"/>
              <a:gd name="connsiteX2" fmla="*/ 9986113 w 11006021"/>
              <a:gd name="connsiteY2" fmla="*/ 3153507 h 3165230"/>
              <a:gd name="connsiteX3" fmla="*/ 0 w 11006021"/>
              <a:gd name="connsiteY3" fmla="*/ 3165230 h 3165230"/>
              <a:gd name="connsiteX4" fmla="*/ 0 w 1100602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6021" h="3165230">
                <a:moveTo>
                  <a:pt x="0" y="0"/>
                </a:moveTo>
                <a:lnTo>
                  <a:pt x="11006021" y="0"/>
                </a:lnTo>
                <a:lnTo>
                  <a:pt x="998611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400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5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02409D-510B-EB3C-F7FE-E2524034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4BD18-6784-58D0-2906-D27E955D9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B001-61DD-5DAC-A8AA-BB8CC2CD0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Graphik" panose="020B0503030202060203" pitchFamily="34" charset="77"/>
              </a:defRPr>
            </a:lvl1pPr>
          </a:lstStyle>
          <a:p>
            <a:fld id="{B0940BC0-CFA4-5949-9341-413DE3295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2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0" r:id="rId2"/>
    <p:sldLayoutId id="2147483683" r:id="rId3"/>
    <p:sldLayoutId id="2147483681" r:id="rId4"/>
    <p:sldLayoutId id="2147483682" r:id="rId5"/>
    <p:sldLayoutId id="2147483668" r:id="rId6"/>
    <p:sldLayoutId id="2147483680" r:id="rId7"/>
    <p:sldLayoutId id="2147483671" r:id="rId8"/>
    <p:sldLayoutId id="2147483674" r:id="rId9"/>
    <p:sldLayoutId id="2147483701" r:id="rId10"/>
    <p:sldLayoutId id="2147483710" r:id="rId11"/>
    <p:sldLayoutId id="2147483711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Graphik" panose="020B050303020206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Graphik" panose="020B050303020206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Graphik" panose="020B050303020206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Graphik" panose="020B050303020206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Graphik" panose="020B050303020206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Graphik" panose="020B050303020206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9A4885-6D95-FAD3-BE7A-AE847F166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oogle Shape;286;p6">
            <a:extLst>
              <a:ext uri="{FF2B5EF4-FFF2-40B4-BE49-F238E27FC236}">
                <a16:creationId xmlns:a16="http://schemas.microsoft.com/office/drawing/2014/main" id="{BB71A88F-BB07-4A10-9044-C10B648721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638278"/>
              </p:ext>
            </p:extLst>
          </p:nvPr>
        </p:nvGraphicFramePr>
        <p:xfrm>
          <a:off x="2497394" y="778504"/>
          <a:ext cx="9557890" cy="5635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04464-FB04-02F7-5A10-ADB1A4CC13F2}"/>
              </a:ext>
            </a:extLst>
          </p:cNvPr>
          <p:cNvGrpSpPr/>
          <p:nvPr/>
        </p:nvGrpSpPr>
        <p:grpSpPr>
          <a:xfrm>
            <a:off x="6931007" y="814538"/>
            <a:ext cx="2025353" cy="1007778"/>
            <a:chOff x="156322" y="2353423"/>
            <a:chExt cx="2025353" cy="1007778"/>
          </a:xfrm>
        </p:grpSpPr>
        <p:sp>
          <p:nvSpPr>
            <p:cNvPr id="8" name="Google Shape;287;p6">
              <a:extLst>
                <a:ext uri="{FF2B5EF4-FFF2-40B4-BE49-F238E27FC236}">
                  <a16:creationId xmlns:a16="http://schemas.microsoft.com/office/drawing/2014/main" id="{BEC43A7F-90C8-46DA-35DA-5C89240F49D5}"/>
                </a:ext>
              </a:extLst>
            </p:cNvPr>
            <p:cNvSpPr/>
            <p:nvPr/>
          </p:nvSpPr>
          <p:spPr>
            <a:xfrm>
              <a:off x="156322" y="2702440"/>
              <a:ext cx="2025353" cy="658761"/>
            </a:xfrm>
            <a:prstGeom prst="rect">
              <a:avLst/>
            </a:prstGeom>
            <a:noFill/>
            <a:ln w="2857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67F"/>
                </a:buClr>
                <a:buSzPts val="1200"/>
                <a:buFont typeface="Open Sans"/>
                <a:buNone/>
              </a:pPr>
              <a:r>
                <a:rPr lang="en-US" sz="1200" i="0" u="none" strike="noStrike" cap="none" dirty="0">
                  <a:solidFill>
                    <a:srgbClr val="7030A0"/>
                  </a:solidFill>
                  <a:latin typeface="Leelawadee" panose="020B0502040204020203" pitchFamily="34" charset="-34"/>
                  <a:ea typeface="Open Sans ExtraBold"/>
                  <a:cs typeface="Leelawadee" panose="020B0502040204020203" pitchFamily="34" charset="-34"/>
                  <a:sym typeface="Open Sans"/>
                </a:rPr>
                <a:t>California Postsecondary Attainment Goal 2030</a:t>
              </a:r>
              <a:endParaRPr sz="1200" i="0" u="none" strike="noStrike" cap="none" dirty="0">
                <a:solidFill>
                  <a:srgbClr val="7030A0"/>
                </a:solidFill>
                <a:latin typeface="Leelawadee" panose="020B0502040204020203" pitchFamily="34" charset="-34"/>
                <a:ea typeface="Open Sans ExtraBold"/>
                <a:cs typeface="Leelawadee" panose="020B0502040204020203" pitchFamily="34" charset="-34"/>
                <a:sym typeface="Open Sans"/>
              </a:endParaRPr>
            </a:p>
          </p:txBody>
        </p:sp>
        <p:sp>
          <p:nvSpPr>
            <p:cNvPr id="9" name="Google Shape;288;p6">
              <a:extLst>
                <a:ext uri="{FF2B5EF4-FFF2-40B4-BE49-F238E27FC236}">
                  <a16:creationId xmlns:a16="http://schemas.microsoft.com/office/drawing/2014/main" id="{97399537-382E-7E0E-FBB1-46A10827FF2E}"/>
                </a:ext>
              </a:extLst>
            </p:cNvPr>
            <p:cNvSpPr/>
            <p:nvPr/>
          </p:nvSpPr>
          <p:spPr>
            <a:xfrm>
              <a:off x="383714" y="2353423"/>
              <a:ext cx="1737360" cy="658761"/>
            </a:xfrm>
            <a:prstGeom prst="rect">
              <a:avLst/>
            </a:prstGeom>
            <a:noFill/>
            <a:ln w="2857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Open Sans"/>
                <a:buNone/>
              </a:pPr>
              <a:r>
                <a:rPr lang="en-US" sz="2400" b="1" i="0" u="none" strike="noStrike" cap="none" dirty="0">
                  <a:solidFill>
                    <a:srgbClr val="7030A0"/>
                  </a:solidFill>
                  <a:latin typeface="Leelawadee" panose="020B0502040204020203" pitchFamily="34" charset="-34"/>
                  <a:ea typeface="Open Sans ExtraBold"/>
                  <a:cs typeface="Leelawadee" panose="020B0502040204020203" pitchFamily="34" charset="-34"/>
                  <a:sym typeface="Open Sans"/>
                </a:rPr>
                <a:t>70%</a:t>
              </a:r>
              <a:endParaRPr dirty="0">
                <a:solidFill>
                  <a:srgbClr val="7030A0"/>
                </a:solidFill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291D40F-1DEB-7355-D20A-FC2D94C2FD6D}"/>
              </a:ext>
            </a:extLst>
          </p:cNvPr>
          <p:cNvSpPr txBox="1">
            <a:spLocks/>
          </p:cNvSpPr>
          <p:nvPr/>
        </p:nvSpPr>
        <p:spPr>
          <a:xfrm>
            <a:off x="2590288" y="155731"/>
            <a:ext cx="8032171" cy="33655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tx2"/>
                </a:solidFill>
                <a:latin typeface="GRAPHIK-SEMIBOLD" panose="020B05030302020602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2"/>
                </a:solidFill>
                <a:latin typeface="Graphik" panose="020B05030302020602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2"/>
                </a:solidFill>
                <a:latin typeface="Graphik" panose="020B05030302020602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2"/>
                </a:solidFill>
                <a:latin typeface="Graphik" panose="020B05030302020602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2"/>
                </a:solidFill>
                <a:latin typeface="Graphik" panose="020B050303020206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pc="50" dirty="0">
                <a:latin typeface="Leelawadee" panose="020B0502040204020203" pitchFamily="34" charset="-34"/>
                <a:cs typeface="Leelawadee" panose="020B0502040204020203" pitchFamily="34" charset="-34"/>
              </a:rPr>
              <a:t>NATIONAL AND STATE POSTSECONDARY ATTAINMENT RATES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F79D5742-ED5C-5ABE-52AD-9EE656266608}"/>
              </a:ext>
            </a:extLst>
          </p:cNvPr>
          <p:cNvSpPr/>
          <p:nvPr/>
        </p:nvSpPr>
        <p:spPr>
          <a:xfrm>
            <a:off x="-1093397" y="6081785"/>
            <a:ext cx="2954223" cy="78274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065BDEF-C2F4-41DA-E120-D5C220330A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06" y="6216504"/>
            <a:ext cx="948363" cy="457200"/>
          </a:xfrm>
          <a:prstGeom prst="rect">
            <a:avLst/>
          </a:prstGeom>
        </p:spPr>
      </p:pic>
      <p:sp>
        <p:nvSpPr>
          <p:cNvPr id="7" name="Google Shape;285;p6">
            <a:extLst>
              <a:ext uri="{FF2B5EF4-FFF2-40B4-BE49-F238E27FC236}">
                <a16:creationId xmlns:a16="http://schemas.microsoft.com/office/drawing/2014/main" id="{AA328423-2705-4067-517F-57E284818A58}"/>
              </a:ext>
            </a:extLst>
          </p:cNvPr>
          <p:cNvSpPr txBox="1"/>
          <p:nvPr/>
        </p:nvSpPr>
        <p:spPr>
          <a:xfrm>
            <a:off x="4054573" y="2723859"/>
            <a:ext cx="1399524" cy="102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3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eelawadee" panose="020B0502040204020203" pitchFamily="34" charset="-34"/>
              <a:ea typeface="Open Sans Light"/>
              <a:cs typeface="Leelawadee" panose="020B0502040204020203" pitchFamily="34" charset="-34"/>
              <a:sym typeface="Open Sans"/>
            </a:endParaRPr>
          </a:p>
        </p:txBody>
      </p:sp>
      <p:sp>
        <p:nvSpPr>
          <p:cNvPr id="16" name="Google Shape;291;p6">
            <a:extLst>
              <a:ext uri="{FF2B5EF4-FFF2-40B4-BE49-F238E27FC236}">
                <a16:creationId xmlns:a16="http://schemas.microsoft.com/office/drawing/2014/main" id="{21679FD7-8302-BB98-1895-F59EB748ADBF}"/>
              </a:ext>
            </a:extLst>
          </p:cNvPr>
          <p:cNvSpPr/>
          <p:nvPr/>
        </p:nvSpPr>
        <p:spPr>
          <a:xfrm>
            <a:off x="7174523" y="6164931"/>
            <a:ext cx="5017477" cy="658761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200"/>
              <a:buFont typeface="Open Sans"/>
              <a:buNone/>
            </a:pPr>
            <a:r>
              <a:rPr lang="en-US" sz="1000" i="0" u="none" strike="noStrike" cap="none" dirty="0">
                <a:solidFill>
                  <a:srgbClr val="A3A8B5"/>
                </a:solidFill>
                <a:latin typeface="Leelawadee" panose="020B0502040204020203" pitchFamily="34" charset="-34"/>
                <a:ea typeface="Open Sans ExtraBold"/>
                <a:cs typeface="Leelawadee" panose="020B0502040204020203" pitchFamily="34" charset="-34"/>
                <a:sym typeface="Open Sans"/>
              </a:rPr>
              <a:t>Lumina Foundation’s Stronger Nation: Educational Attainment in the United States</a:t>
            </a:r>
            <a:endParaRPr sz="1200" dirty="0">
              <a:solidFill>
                <a:srgbClr val="A3A8B5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04D102E1-D915-E7CA-134D-83C60EA3464D}"/>
              </a:ext>
            </a:extLst>
          </p:cNvPr>
          <p:cNvSpPr/>
          <p:nvPr/>
        </p:nvSpPr>
        <p:spPr>
          <a:xfrm>
            <a:off x="6288142" y="1301469"/>
            <a:ext cx="274320" cy="27432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F44B66-7BDB-9AA3-498E-7D411424F0DF}"/>
              </a:ext>
            </a:extLst>
          </p:cNvPr>
          <p:cNvGrpSpPr/>
          <p:nvPr/>
        </p:nvGrpSpPr>
        <p:grpSpPr>
          <a:xfrm>
            <a:off x="3923889" y="823336"/>
            <a:ext cx="2025353" cy="998980"/>
            <a:chOff x="228543" y="3515558"/>
            <a:chExt cx="2025353" cy="998980"/>
          </a:xfrm>
        </p:grpSpPr>
        <p:sp>
          <p:nvSpPr>
            <p:cNvPr id="6" name="Google Shape;287;p6">
              <a:extLst>
                <a:ext uri="{FF2B5EF4-FFF2-40B4-BE49-F238E27FC236}">
                  <a16:creationId xmlns:a16="http://schemas.microsoft.com/office/drawing/2014/main" id="{C8883DC2-C9D9-7EE2-74E8-0CDC854F8B74}"/>
                </a:ext>
              </a:extLst>
            </p:cNvPr>
            <p:cNvSpPr/>
            <p:nvPr/>
          </p:nvSpPr>
          <p:spPr>
            <a:xfrm>
              <a:off x="228543" y="3855777"/>
              <a:ext cx="2025353" cy="658761"/>
            </a:xfrm>
            <a:prstGeom prst="rect">
              <a:avLst/>
            </a:prstGeom>
            <a:noFill/>
            <a:ln w="2857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67F"/>
                </a:buClr>
                <a:buSzPts val="1200"/>
                <a:buFont typeface="Open Sans"/>
                <a:buNone/>
              </a:pPr>
              <a:r>
                <a:rPr lang="en-US" sz="1200" i="0" u="none" strike="noStrike" cap="none" dirty="0">
                  <a:solidFill>
                    <a:srgbClr val="303C99"/>
                  </a:solidFill>
                  <a:latin typeface="Leelawadee" panose="020B0502040204020203" pitchFamily="34" charset="-34"/>
                  <a:ea typeface="Open Sans ExtraBold"/>
                  <a:cs typeface="Leelawadee" panose="020B0502040204020203" pitchFamily="34" charset="-34"/>
                  <a:sym typeface="Open Sans"/>
                </a:rPr>
                <a:t>California Postsecondary Attainment</a:t>
              </a:r>
              <a:r>
                <a:rPr lang="en-US" sz="900" i="0" u="none" strike="noStrike" cap="none" dirty="0">
                  <a:solidFill>
                    <a:srgbClr val="303C99"/>
                  </a:solidFill>
                  <a:latin typeface="Leelawadee" panose="020B0502040204020203" pitchFamily="34" charset="-34"/>
                  <a:ea typeface="Open Sans ExtraBold"/>
                  <a:cs typeface="Leelawadee" panose="020B0502040204020203" pitchFamily="34" charset="-34"/>
                  <a:sym typeface="Open Sans"/>
                </a:rPr>
                <a:t> </a:t>
              </a:r>
              <a:r>
                <a:rPr lang="en-US" sz="1200" i="0" u="none" strike="noStrike" cap="none" dirty="0">
                  <a:solidFill>
                    <a:srgbClr val="303C99"/>
                  </a:solidFill>
                  <a:latin typeface="Leelawadee" panose="020B0502040204020203" pitchFamily="34" charset="-34"/>
                  <a:ea typeface="Open Sans ExtraBold"/>
                  <a:cs typeface="Leelawadee" panose="020B0502040204020203" pitchFamily="34" charset="-34"/>
                  <a:sym typeface="Open Sans"/>
                </a:rPr>
                <a:t>(2023</a:t>
              </a:r>
              <a:r>
                <a:rPr lang="en-US" sz="1200" i="0" u="none" strike="noStrike" cap="none" dirty="0">
                  <a:solidFill>
                    <a:srgbClr val="C00000"/>
                  </a:solidFill>
                  <a:latin typeface="Leelawadee" panose="020B0502040204020203" pitchFamily="34" charset="-34"/>
                  <a:ea typeface="Open Sans ExtraBold"/>
                  <a:cs typeface="Leelawadee" panose="020B0502040204020203" pitchFamily="34" charset="-34"/>
                  <a:sym typeface="Open Sans"/>
                </a:rPr>
                <a:t>)</a:t>
              </a:r>
              <a:endParaRPr sz="1200" i="0" u="none" strike="noStrike" cap="none" dirty="0">
                <a:solidFill>
                  <a:srgbClr val="C00000"/>
                </a:solidFill>
                <a:latin typeface="Leelawadee" panose="020B0502040204020203" pitchFamily="34" charset="-34"/>
                <a:ea typeface="Open Sans ExtraBold"/>
                <a:cs typeface="Leelawadee" panose="020B0502040204020203" pitchFamily="34" charset="-34"/>
                <a:sym typeface="Open Sans"/>
              </a:endParaRPr>
            </a:p>
          </p:txBody>
        </p:sp>
        <p:sp>
          <p:nvSpPr>
            <p:cNvPr id="10" name="Google Shape;288;p6">
              <a:extLst>
                <a:ext uri="{FF2B5EF4-FFF2-40B4-BE49-F238E27FC236}">
                  <a16:creationId xmlns:a16="http://schemas.microsoft.com/office/drawing/2014/main" id="{20C5743C-088F-66C7-6A39-53E2EC4B1E06}"/>
                </a:ext>
              </a:extLst>
            </p:cNvPr>
            <p:cNvSpPr/>
            <p:nvPr/>
          </p:nvSpPr>
          <p:spPr>
            <a:xfrm>
              <a:off x="365562" y="3515558"/>
              <a:ext cx="1737360" cy="658761"/>
            </a:xfrm>
            <a:prstGeom prst="rect">
              <a:avLst/>
            </a:prstGeom>
            <a:noFill/>
            <a:ln w="2857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Open Sans"/>
                <a:buNone/>
              </a:pPr>
              <a:r>
                <a:rPr lang="en-US" sz="2400" b="1" i="0" u="none" strike="noStrike" cap="none" dirty="0">
                  <a:solidFill>
                    <a:srgbClr val="303C99"/>
                  </a:solidFill>
                  <a:latin typeface="Leelawadee" panose="020B0502040204020203" pitchFamily="34" charset="-34"/>
                  <a:ea typeface="Open Sans ExtraBold"/>
                  <a:cs typeface="Leelawadee" panose="020B0502040204020203" pitchFamily="34" charset="-34"/>
                  <a:sym typeface="Open Sans"/>
                </a:rPr>
                <a:t>5</a:t>
              </a:r>
              <a:r>
                <a:rPr lang="en-US" sz="2400" b="1" dirty="0">
                  <a:solidFill>
                    <a:srgbClr val="303C99"/>
                  </a:solidFill>
                  <a:latin typeface="Leelawadee" panose="020B0502040204020203" pitchFamily="34" charset="-34"/>
                  <a:ea typeface="Open Sans ExtraBold"/>
                  <a:cs typeface="Leelawadee" panose="020B0502040204020203" pitchFamily="34" charset="-34"/>
                  <a:sym typeface="Open Sans"/>
                </a:rPr>
                <a:t>6.1</a:t>
              </a:r>
              <a:r>
                <a:rPr lang="en-US" sz="2400" b="1" i="0" u="none" strike="noStrike" cap="none" dirty="0">
                  <a:solidFill>
                    <a:srgbClr val="303C99"/>
                  </a:solidFill>
                  <a:latin typeface="Leelawadee" panose="020B0502040204020203" pitchFamily="34" charset="-34"/>
                  <a:ea typeface="Open Sans ExtraBold"/>
                  <a:cs typeface="Leelawadee" panose="020B0502040204020203" pitchFamily="34" charset="-34"/>
                  <a:sym typeface="Open Sans"/>
                </a:rPr>
                <a:t>%</a:t>
              </a:r>
              <a:endParaRPr dirty="0">
                <a:solidFill>
                  <a:srgbClr val="303C99"/>
                </a:solidFill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A60237-FC88-F3C0-703E-CA4FF3E39CA0}"/>
              </a:ext>
            </a:extLst>
          </p:cNvPr>
          <p:cNvGrpSpPr/>
          <p:nvPr/>
        </p:nvGrpSpPr>
        <p:grpSpPr>
          <a:xfrm>
            <a:off x="260906" y="1822316"/>
            <a:ext cx="2025353" cy="1007778"/>
            <a:chOff x="156322" y="2353423"/>
            <a:chExt cx="2025353" cy="1007778"/>
          </a:xfrm>
        </p:grpSpPr>
        <p:sp>
          <p:nvSpPr>
            <p:cNvPr id="23" name="Google Shape;287;p6">
              <a:extLst>
                <a:ext uri="{FF2B5EF4-FFF2-40B4-BE49-F238E27FC236}">
                  <a16:creationId xmlns:a16="http://schemas.microsoft.com/office/drawing/2014/main" id="{85E7810F-016F-4A79-B1CE-2A173756D36E}"/>
                </a:ext>
              </a:extLst>
            </p:cNvPr>
            <p:cNvSpPr/>
            <p:nvPr/>
          </p:nvSpPr>
          <p:spPr>
            <a:xfrm>
              <a:off x="156322" y="2702440"/>
              <a:ext cx="2025353" cy="658761"/>
            </a:xfrm>
            <a:prstGeom prst="rect">
              <a:avLst/>
            </a:prstGeom>
            <a:noFill/>
            <a:ln w="2857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67F"/>
                </a:buClr>
                <a:buSzPts val="1200"/>
                <a:buFont typeface="Open Sans"/>
                <a:buNone/>
              </a:pPr>
              <a:r>
                <a:rPr lang="en-US" sz="1200" i="0" u="none" strike="noStrike" cap="none" dirty="0">
                  <a:solidFill>
                    <a:srgbClr val="C00000"/>
                  </a:solidFill>
                  <a:latin typeface="Leelawadee" panose="020B0502040204020203" pitchFamily="34" charset="-34"/>
                  <a:ea typeface="Open Sans ExtraBold"/>
                  <a:cs typeface="Leelawadee" panose="020B0502040204020203" pitchFamily="34" charset="-34"/>
                  <a:sym typeface="Open Sans"/>
                </a:rPr>
                <a:t>National Postsecondary Attainment</a:t>
              </a:r>
              <a:r>
                <a:rPr lang="en-US" sz="900" i="0" u="none" strike="noStrike" cap="none" dirty="0">
                  <a:solidFill>
                    <a:srgbClr val="C00000"/>
                  </a:solidFill>
                  <a:latin typeface="Leelawadee" panose="020B0502040204020203" pitchFamily="34" charset="-34"/>
                  <a:ea typeface="Open Sans ExtraBold"/>
                  <a:cs typeface="Leelawadee" panose="020B0502040204020203" pitchFamily="34" charset="-34"/>
                  <a:sym typeface="Open Sans"/>
                </a:rPr>
                <a:t> </a:t>
              </a:r>
              <a:r>
                <a:rPr lang="en-US" sz="1200" i="0" u="none" strike="noStrike" cap="none" dirty="0">
                  <a:solidFill>
                    <a:srgbClr val="C00000"/>
                  </a:solidFill>
                  <a:latin typeface="Leelawadee" panose="020B0502040204020203" pitchFamily="34" charset="-34"/>
                  <a:ea typeface="Open Sans ExtraBold"/>
                  <a:cs typeface="Leelawadee" panose="020B0502040204020203" pitchFamily="34" charset="-34"/>
                  <a:sym typeface="Open Sans"/>
                </a:rPr>
                <a:t>(2023)</a:t>
              </a:r>
              <a:endParaRPr sz="1200" i="0" u="none" strike="noStrike" cap="none" dirty="0">
                <a:solidFill>
                  <a:srgbClr val="C00000"/>
                </a:solidFill>
                <a:latin typeface="Leelawadee" panose="020B0502040204020203" pitchFamily="34" charset="-34"/>
                <a:ea typeface="Open Sans ExtraBold"/>
                <a:cs typeface="Leelawadee" panose="020B0502040204020203" pitchFamily="34" charset="-34"/>
                <a:sym typeface="Open Sans"/>
              </a:endParaRPr>
            </a:p>
          </p:txBody>
        </p:sp>
        <p:sp>
          <p:nvSpPr>
            <p:cNvPr id="24" name="Google Shape;288;p6">
              <a:extLst>
                <a:ext uri="{FF2B5EF4-FFF2-40B4-BE49-F238E27FC236}">
                  <a16:creationId xmlns:a16="http://schemas.microsoft.com/office/drawing/2014/main" id="{9559A02A-5AFA-CF8F-0C9E-AE79E6CC3EFA}"/>
                </a:ext>
              </a:extLst>
            </p:cNvPr>
            <p:cNvSpPr/>
            <p:nvPr/>
          </p:nvSpPr>
          <p:spPr>
            <a:xfrm>
              <a:off x="383714" y="2353423"/>
              <a:ext cx="1737360" cy="658761"/>
            </a:xfrm>
            <a:prstGeom prst="rect">
              <a:avLst/>
            </a:prstGeom>
            <a:noFill/>
            <a:ln w="2857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Open Sans"/>
                <a:buNone/>
              </a:pPr>
              <a:r>
                <a:rPr lang="en-US" sz="2400" b="1" i="0" u="none" strike="noStrike" cap="none" dirty="0">
                  <a:solidFill>
                    <a:srgbClr val="C00000"/>
                  </a:solidFill>
                  <a:latin typeface="Leelawadee" panose="020B0502040204020203" pitchFamily="34" charset="-34"/>
                  <a:ea typeface="Open Sans ExtraBold"/>
                  <a:cs typeface="Leelawadee" panose="020B0502040204020203" pitchFamily="34" charset="-34"/>
                  <a:sym typeface="Open Sans"/>
                </a:rPr>
                <a:t>54.9%</a:t>
              </a:r>
              <a:endParaRPr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95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FFDC6B-CDB5-896E-8110-F4381221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94BFB527-0952-1607-0798-B04D9423BFAD}"/>
              </a:ext>
            </a:extLst>
          </p:cNvPr>
          <p:cNvSpPr/>
          <p:nvPr/>
        </p:nvSpPr>
        <p:spPr>
          <a:xfrm>
            <a:off x="-1093397" y="6081785"/>
            <a:ext cx="2954223" cy="78274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870F451-B4F6-B514-633F-916FC35F55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06" y="6216504"/>
            <a:ext cx="948363" cy="457200"/>
          </a:xfrm>
          <a:prstGeom prst="rect">
            <a:avLst/>
          </a:prstGeom>
        </p:spPr>
      </p:pic>
      <p:sp>
        <p:nvSpPr>
          <p:cNvPr id="5" name="Google Shape;310;p7">
            <a:extLst>
              <a:ext uri="{FF2B5EF4-FFF2-40B4-BE49-F238E27FC236}">
                <a16:creationId xmlns:a16="http://schemas.microsoft.com/office/drawing/2014/main" id="{CE0A7BBE-947C-65D8-58B6-F78EFA034C34}"/>
              </a:ext>
            </a:extLst>
          </p:cNvPr>
          <p:cNvSpPr txBox="1"/>
          <p:nvPr/>
        </p:nvSpPr>
        <p:spPr>
          <a:xfrm>
            <a:off x="1495542" y="783060"/>
            <a:ext cx="10712746" cy="99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2"/>
                </a:solidFill>
                <a:latin typeface="Leelawadee" panose="020B0502040204020203" pitchFamily="34" charset="-34"/>
                <a:ea typeface="Open Sans Light" pitchFamily="2" charset="0"/>
                <a:cs typeface="Leelawadee" panose="020B0502040204020203" pitchFamily="34" charset="-34"/>
              </a:rPr>
              <a:t>Relationship Between Outcomes &amp; Additional Postsecondary Education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13433E-12ED-95EC-3D68-6C43FD90B20C}"/>
              </a:ext>
            </a:extLst>
          </p:cNvPr>
          <p:cNvSpPr txBox="1"/>
          <p:nvPr/>
        </p:nvSpPr>
        <p:spPr>
          <a:xfrm>
            <a:off x="9287732" y="5754602"/>
            <a:ext cx="26306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Leelawadee" panose="020B0502040204020203" pitchFamily="34" charset="-34"/>
                <a:cs typeface="Leelawadee" panose="020B0502040204020203" pitchFamily="34" charset="-34"/>
              </a:rPr>
              <a:t>Gallup / Lumina: Education for What?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9BF4B5-4E09-2415-AA18-77561468B9B1}"/>
              </a:ext>
            </a:extLst>
          </p:cNvPr>
          <p:cNvSpPr txBox="1"/>
          <p:nvPr/>
        </p:nvSpPr>
        <p:spPr>
          <a:xfrm>
            <a:off x="1673726" y="1623770"/>
            <a:ext cx="107127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Poppins" pitchFamily="2" charset="77"/>
              </a:rPr>
              <a:t>Out of 52 economic and noneconomic outcomes tested in a recent Lumina-Gallup study — such as higher income, greater job satisfaction, higher voting rates and greater volunteerism — educational attainment has a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Poppins" pitchFamily="2" charset="77"/>
              </a:rPr>
              <a:t>meaningful statistical relationship with 50 of them.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B0952BC-A4B0-BC9B-1F12-D565E2515522}"/>
              </a:ext>
            </a:extLst>
          </p:cNvPr>
          <p:cNvGrpSpPr/>
          <p:nvPr/>
        </p:nvGrpSpPr>
        <p:grpSpPr>
          <a:xfrm>
            <a:off x="16288" y="3127763"/>
            <a:ext cx="12192000" cy="1188720"/>
            <a:chOff x="0" y="3310819"/>
            <a:chExt cx="12192000" cy="112538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6C4C15D-04EB-6D32-E057-D9ABA9CD6081}"/>
                </a:ext>
              </a:extLst>
            </p:cNvPr>
            <p:cNvSpPr/>
            <p:nvPr/>
          </p:nvSpPr>
          <p:spPr>
            <a:xfrm>
              <a:off x="0" y="3310819"/>
              <a:ext cx="12192000" cy="1125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6C3E962-3322-5FF4-AC3A-09B1702CB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81627"/>
            <a:stretch/>
          </p:blipFill>
          <p:spPr>
            <a:xfrm>
              <a:off x="332468" y="3374710"/>
              <a:ext cx="2962688" cy="99413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DDAE63D-AD06-1B08-0ECD-8ADAA49F5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0826" b="15000"/>
            <a:stretch/>
          </p:blipFill>
          <p:spPr>
            <a:xfrm>
              <a:off x="9349745" y="3374710"/>
              <a:ext cx="2695951" cy="87618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34A5EC5-6D81-863F-EC17-7099859C8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81628"/>
            <a:stretch/>
          </p:blipFill>
          <p:spPr>
            <a:xfrm>
              <a:off x="3303107" y="3337266"/>
              <a:ext cx="2962688" cy="99413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0C7B5F6-C7AA-6BBB-7283-443DD6E00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47322" b="39902"/>
            <a:stretch/>
          </p:blipFill>
          <p:spPr>
            <a:xfrm>
              <a:off x="6356166" y="3367427"/>
              <a:ext cx="2823420" cy="876185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5714E8E-ECB7-2284-C3F6-1E3A8D70CD2D}"/>
              </a:ext>
            </a:extLst>
          </p:cNvPr>
          <p:cNvGrpSpPr/>
          <p:nvPr/>
        </p:nvGrpSpPr>
        <p:grpSpPr>
          <a:xfrm>
            <a:off x="0" y="4337753"/>
            <a:ext cx="12192000" cy="1188720"/>
            <a:chOff x="0" y="4586958"/>
            <a:chExt cx="12192000" cy="118872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45D3943-59FF-72FB-0F69-087BDE99FEBE}"/>
                </a:ext>
              </a:extLst>
            </p:cNvPr>
            <p:cNvSpPr/>
            <p:nvPr/>
          </p:nvSpPr>
          <p:spPr>
            <a:xfrm>
              <a:off x="0" y="4586958"/>
              <a:ext cx="12192000" cy="1188720"/>
            </a:xfrm>
            <a:prstGeom prst="rect">
              <a:avLst/>
            </a:prstGeom>
            <a:solidFill>
              <a:srgbClr val="F4F4F4"/>
            </a:solidFill>
            <a:ln>
              <a:solidFill>
                <a:srgbClr val="F4F4F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D280E8A-AC2E-3180-22A3-5B9E9E0E1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86838"/>
            <a:stretch/>
          </p:blipFill>
          <p:spPr>
            <a:xfrm>
              <a:off x="7645203" y="4773002"/>
              <a:ext cx="2823420" cy="90263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CF3F152-E897-C7A5-EF90-FE8A6B7A7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33016" b="48730"/>
            <a:stretch/>
          </p:blipFill>
          <p:spPr>
            <a:xfrm>
              <a:off x="1209269" y="4606981"/>
              <a:ext cx="2962688" cy="98768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97C7F34-6FF4-708A-0921-D2DCDE7CD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85190"/>
            <a:stretch/>
          </p:blipFill>
          <p:spPr>
            <a:xfrm>
              <a:off x="4684290" y="4738745"/>
              <a:ext cx="2823420" cy="1015663"/>
            </a:xfrm>
            <a:prstGeom prst="rect">
              <a:avLst/>
            </a:prstGeom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C406841-A049-AF14-04F7-BCEDD0F8400E}"/>
              </a:ext>
            </a:extLst>
          </p:cNvPr>
          <p:cNvCxnSpPr/>
          <p:nvPr/>
        </p:nvCxnSpPr>
        <p:spPr>
          <a:xfrm>
            <a:off x="0" y="4337753"/>
            <a:ext cx="12208288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70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803276F-D505-2FAB-E3C0-1E458F92D03C}"/>
              </a:ext>
            </a:extLst>
          </p:cNvPr>
          <p:cNvGrpSpPr/>
          <p:nvPr/>
        </p:nvGrpSpPr>
        <p:grpSpPr>
          <a:xfrm>
            <a:off x="2488635" y="567074"/>
            <a:ext cx="8839199" cy="5723851"/>
            <a:chOff x="1704864" y="321732"/>
            <a:chExt cx="8839199" cy="57238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C41EA6-EC15-2B55-EF0B-60F34859BB4A}"/>
                </a:ext>
              </a:extLst>
            </p:cNvPr>
            <p:cNvSpPr/>
            <p:nvPr/>
          </p:nvSpPr>
          <p:spPr>
            <a:xfrm>
              <a:off x="1704864" y="321732"/>
              <a:ext cx="8839199" cy="572385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1B77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A46FE4-0A86-FC46-C1FF-3EB843CC91B4}"/>
                </a:ext>
              </a:extLst>
            </p:cNvPr>
            <p:cNvSpPr txBox="1"/>
            <p:nvPr/>
          </p:nvSpPr>
          <p:spPr>
            <a:xfrm>
              <a:off x="2084218" y="5670710"/>
              <a:ext cx="758470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https://www.highereddive.com/news/decline-high-school-graduates-demographic-cliff-wiche-charts/738281/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5D0E29-F0C7-00BD-DFEB-55E624BA91A0}"/>
                </a:ext>
              </a:extLst>
            </p:cNvPr>
            <p:cNvGrpSpPr/>
            <p:nvPr/>
          </p:nvGrpSpPr>
          <p:grpSpPr>
            <a:xfrm>
              <a:off x="2069704" y="435893"/>
              <a:ext cx="8306883" cy="5261777"/>
              <a:chOff x="2026162" y="363323"/>
              <a:chExt cx="8306883" cy="5261777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13EF3C9C-97E9-D7A5-A71D-45FDCFA4E8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026162" y="363323"/>
                <a:ext cx="7584702" cy="5261777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A4FE5036-D76D-DAAB-064C-FC2C9A93AF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229914" y="5468185"/>
                <a:ext cx="1103131" cy="13998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5B9EDFE-341A-A19E-A603-E25ADB6580AE}"/>
              </a:ext>
            </a:extLst>
          </p:cNvPr>
          <p:cNvSpPr/>
          <p:nvPr/>
        </p:nvSpPr>
        <p:spPr>
          <a:xfrm>
            <a:off x="228599" y="681235"/>
            <a:ext cx="2245522" cy="2481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b="1" dirty="0">
                <a:solidFill>
                  <a:srgbClr val="1B77D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The Demographic Cliff</a:t>
            </a:r>
          </a:p>
          <a:p>
            <a:endParaRPr lang="en-US" sz="2400" b="1" dirty="0">
              <a:solidFill>
                <a:srgbClr val="1B77DB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2000" dirty="0">
                <a:solidFill>
                  <a:srgbClr val="1B77D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for </a:t>
            </a:r>
            <a:br>
              <a:rPr lang="en-US" sz="2000" dirty="0">
                <a:solidFill>
                  <a:srgbClr val="1B77D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000" dirty="0">
                <a:solidFill>
                  <a:srgbClr val="1B77D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traditional-aged students</a:t>
            </a:r>
            <a:endParaRPr lang="en-US" dirty="0">
              <a:solidFill>
                <a:srgbClr val="1B77DB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71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AD6E7-94AC-191F-A51B-A14E0A64E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235D751-15C3-AF03-E820-4C97DF6AC4F2}"/>
              </a:ext>
            </a:extLst>
          </p:cNvPr>
          <p:cNvGrpSpPr/>
          <p:nvPr/>
        </p:nvGrpSpPr>
        <p:grpSpPr>
          <a:xfrm>
            <a:off x="2488181" y="567074"/>
            <a:ext cx="8839199" cy="5723851"/>
            <a:chOff x="1704864" y="321732"/>
            <a:chExt cx="8839199" cy="57238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3F3CE7-D96D-33BB-45BF-1A8999CAB6CF}"/>
                </a:ext>
              </a:extLst>
            </p:cNvPr>
            <p:cNvSpPr/>
            <p:nvPr/>
          </p:nvSpPr>
          <p:spPr>
            <a:xfrm>
              <a:off x="1704864" y="321732"/>
              <a:ext cx="8839199" cy="572385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1B77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A514CE90-E2DD-CB1A-873F-F8ADB82928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789" t="-2367" r="-5305"/>
            <a:stretch/>
          </p:blipFill>
          <p:spPr bwMode="auto">
            <a:xfrm>
              <a:off x="2612571" y="415636"/>
              <a:ext cx="6875813" cy="5343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F0D811-0BAA-DFB0-0F47-0092B36118C7}"/>
                </a:ext>
              </a:extLst>
            </p:cNvPr>
            <p:cNvSpPr txBox="1"/>
            <p:nvPr/>
          </p:nvSpPr>
          <p:spPr>
            <a:xfrm>
              <a:off x="3072742" y="5660755"/>
              <a:ext cx="717434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https://www.highereddive.com/news/decline-high-school-graduates-demographic-cliff-wiche-charts/738281/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43BD158-8336-587E-FE3E-7C616B38DC3F}"/>
              </a:ext>
            </a:extLst>
          </p:cNvPr>
          <p:cNvSpPr/>
          <p:nvPr/>
        </p:nvSpPr>
        <p:spPr>
          <a:xfrm>
            <a:off x="228599" y="681235"/>
            <a:ext cx="2245522" cy="1319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b="1" dirty="0">
                <a:solidFill>
                  <a:srgbClr val="1B77D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…and the </a:t>
            </a:r>
            <a:br>
              <a:rPr lang="en-US" sz="2400" b="1" dirty="0">
                <a:solidFill>
                  <a:srgbClr val="1B77D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400" b="1" dirty="0">
                <a:solidFill>
                  <a:srgbClr val="1B77D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impact in </a:t>
            </a:r>
            <a:br>
              <a:rPr lang="en-US" sz="2400" b="1" dirty="0">
                <a:solidFill>
                  <a:srgbClr val="1B77D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400" b="1" dirty="0">
                <a:solidFill>
                  <a:srgbClr val="1B77D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California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E79D6CD-28DD-A83A-4517-C31286A4ECB8}"/>
              </a:ext>
            </a:extLst>
          </p:cNvPr>
          <p:cNvCxnSpPr>
            <a:cxnSpLocks/>
          </p:cNvCxnSpPr>
          <p:nvPr/>
        </p:nvCxnSpPr>
        <p:spPr>
          <a:xfrm>
            <a:off x="1575590" y="1861643"/>
            <a:ext cx="2348138" cy="1657350"/>
          </a:xfrm>
          <a:prstGeom prst="bentConnector3">
            <a:avLst>
              <a:gd name="adj1" fmla="val 512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54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B52613-E48B-FA65-1CD4-4061713F058A}"/>
              </a:ext>
            </a:extLst>
          </p:cNvPr>
          <p:cNvSpPr/>
          <p:nvPr/>
        </p:nvSpPr>
        <p:spPr>
          <a:xfrm>
            <a:off x="0" y="504145"/>
            <a:ext cx="12192000" cy="319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28EC8-2EEF-B7AA-DA3B-5FCF1269B4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28" y="1108633"/>
            <a:ext cx="3423066" cy="4429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ED7CD4-8BBA-0D55-468E-EC1C7264B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437" y="3323381"/>
            <a:ext cx="5268601" cy="3353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585B90-FBE2-3B9E-2906-1CCF136B6A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3559" y="667663"/>
            <a:ext cx="7077438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16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68F469-56DD-3408-074D-9B2C4CF9B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0BC0-CFA4-5949-9341-413DE32955B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B575A5-986C-E943-9CEA-DCF3BFDC67DB}"/>
              </a:ext>
            </a:extLst>
          </p:cNvPr>
          <p:cNvSpPr/>
          <p:nvPr/>
        </p:nvSpPr>
        <p:spPr>
          <a:xfrm>
            <a:off x="5896219" y="802227"/>
            <a:ext cx="5906760" cy="2373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Workforce / ROI Outcome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Mental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Skills Based Hiring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Short-term &amp; Stackable Credentials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Student Basic Needs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9D79DF-9B1C-5C9C-4E45-1AF0A7BE959C}"/>
              </a:ext>
            </a:extLst>
          </p:cNvPr>
          <p:cNvGrpSpPr/>
          <p:nvPr/>
        </p:nvGrpSpPr>
        <p:grpSpPr>
          <a:xfrm>
            <a:off x="-492549" y="-492364"/>
            <a:ext cx="5757138" cy="5397890"/>
            <a:chOff x="1022935" y="930691"/>
            <a:chExt cx="4884570" cy="4579771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ECF735A9-E75F-3E7A-DFBA-918089CCFC2C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2935" y="930691"/>
              <a:ext cx="4884570" cy="4579771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A2B0E4F-D223-9846-F09B-F7D7E9CB973D}"/>
                </a:ext>
              </a:extLst>
            </p:cNvPr>
            <p:cNvSpPr/>
            <p:nvPr/>
          </p:nvSpPr>
          <p:spPr>
            <a:xfrm>
              <a:off x="3079880" y="1768639"/>
              <a:ext cx="1952234" cy="17806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5400" b="1" dirty="0">
                  <a:solidFill>
                    <a:srgbClr val="002060"/>
                  </a:solidFill>
                </a:rPr>
                <a:t>2025</a:t>
              </a:r>
              <a:endParaRPr lang="en-US" sz="3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6543C5-6440-CF7D-40AC-5DCB371AA1B9}"/>
              </a:ext>
            </a:extLst>
          </p:cNvPr>
          <p:cNvSpPr txBox="1"/>
          <p:nvPr/>
        </p:nvSpPr>
        <p:spPr>
          <a:xfrm>
            <a:off x="1871684" y="3013125"/>
            <a:ext cx="3392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TRENDS</a:t>
            </a:r>
          </a:p>
        </p:txBody>
      </p:sp>
      <p:pic>
        <p:nvPicPr>
          <p:cNvPr id="10" name="Picture 9" descr="A logo of a department of education&#10;&#10;AI-generated content may be incorrect.">
            <a:extLst>
              <a:ext uri="{FF2B5EF4-FFF2-40B4-BE49-F238E27FC236}">
                <a16:creationId xmlns:a16="http://schemas.microsoft.com/office/drawing/2014/main" id="{83939F65-47F8-926F-934C-37420262AF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194" y="3796883"/>
            <a:ext cx="2012908" cy="20129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1984C72-48ED-218C-7E68-5DDC7DE6CA20}"/>
              </a:ext>
            </a:extLst>
          </p:cNvPr>
          <p:cNvSpPr/>
          <p:nvPr/>
        </p:nvSpPr>
        <p:spPr>
          <a:xfrm>
            <a:off x="2809563" y="4190385"/>
            <a:ext cx="5394158" cy="2373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Anti-DEI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Funding Restrictions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Ideological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Undocumented Student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Student Voice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Financial Aid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E24CA6D-76A1-7081-F845-B046554C45B2}"/>
              </a:ext>
            </a:extLst>
          </p:cNvPr>
          <p:cNvGrpSpPr/>
          <p:nvPr/>
        </p:nvGrpSpPr>
        <p:grpSpPr>
          <a:xfrm>
            <a:off x="6633652" y="5939669"/>
            <a:ext cx="5307119" cy="681643"/>
            <a:chOff x="6430452" y="6101542"/>
            <a:chExt cx="5307119" cy="68164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2EDD92-325B-19CA-15AC-F5AB0DFBE54A}"/>
                </a:ext>
              </a:extLst>
            </p:cNvPr>
            <p:cNvSpPr/>
            <p:nvPr/>
          </p:nvSpPr>
          <p:spPr>
            <a:xfrm>
              <a:off x="6430452" y="6101542"/>
              <a:ext cx="5307119" cy="681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79ACDA-1381-E185-A06A-EDE76BC669DD}"/>
                </a:ext>
              </a:extLst>
            </p:cNvPr>
            <p:cNvSpPr/>
            <p:nvPr/>
          </p:nvSpPr>
          <p:spPr>
            <a:xfrm>
              <a:off x="7823598" y="6156215"/>
              <a:ext cx="3908432" cy="5620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>
                  <a:solidFill>
                    <a:srgbClr val="333333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The Confusion in Higher Ed Right Now ‘Knows No Bounds’</a:t>
              </a:r>
              <a:br>
                <a:rPr lang="en-US" sz="1200" b="1" dirty="0">
                  <a:solidFill>
                    <a:srgbClr val="333333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sz="1050" dirty="0">
                  <a:solidFill>
                    <a:srgbClr val="333333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Higher education attorney Jim Newberry tells </a:t>
              </a:r>
              <a:r>
                <a:rPr lang="en-US" sz="1050" i="1" dirty="0">
                  <a:solidFill>
                    <a:srgbClr val="333333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Inside Higher Ed </a:t>
              </a:r>
              <a:r>
                <a:rPr lang="en-US" sz="1050" dirty="0">
                  <a:solidFill>
                    <a:srgbClr val="333333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his firm is struggling to find answers amid the federal policy uncertainty.</a:t>
              </a:r>
              <a:endParaRPr lang="en-US" sz="1600" dirty="0">
                <a:solidFill>
                  <a:srgbClr val="333333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A1162C8-6F55-A802-3E0A-9F96A0C99961}"/>
                </a:ext>
              </a:extLst>
            </p:cNvPr>
            <p:cNvCxnSpPr/>
            <p:nvPr/>
          </p:nvCxnSpPr>
          <p:spPr>
            <a:xfrm>
              <a:off x="7796679" y="6144340"/>
              <a:ext cx="0" cy="5620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orange and white logo&#10;&#10;AI-generated content may be incorrect.">
              <a:extLst>
                <a:ext uri="{FF2B5EF4-FFF2-40B4-BE49-F238E27FC236}">
                  <a16:creationId xmlns:a16="http://schemas.microsoft.com/office/drawing/2014/main" id="{C9246E24-F0BC-3F6E-589F-14D82DEE7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4215" y="6156215"/>
              <a:ext cx="1201795" cy="593386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88BD44D-B18F-7A6C-B60D-BF65CB57648E}"/>
                </a:ext>
              </a:extLst>
            </p:cNvPr>
            <p:cNvCxnSpPr/>
            <p:nvPr/>
          </p:nvCxnSpPr>
          <p:spPr>
            <a:xfrm>
              <a:off x="7830588" y="6101542"/>
              <a:ext cx="0" cy="681643"/>
            </a:xfrm>
            <a:prstGeom prst="line">
              <a:avLst/>
            </a:prstGeom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099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294EBA-195F-6805-17FD-DE2BBE958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72E2EBD3-CFB0-4065-730C-A73561E210A3}"/>
              </a:ext>
            </a:extLst>
          </p:cNvPr>
          <p:cNvSpPr/>
          <p:nvPr/>
        </p:nvSpPr>
        <p:spPr>
          <a:xfrm>
            <a:off x="-1093397" y="6081785"/>
            <a:ext cx="2954223" cy="78274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199BBA-0763-C517-818B-1CB88ECC30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06" y="6216504"/>
            <a:ext cx="948363" cy="457200"/>
          </a:xfrm>
          <a:prstGeom prst="rect">
            <a:avLst/>
          </a:prstGeom>
        </p:spPr>
      </p:pic>
      <p:sp>
        <p:nvSpPr>
          <p:cNvPr id="16" name="Google Shape;291;p6">
            <a:extLst>
              <a:ext uri="{FF2B5EF4-FFF2-40B4-BE49-F238E27FC236}">
                <a16:creationId xmlns:a16="http://schemas.microsoft.com/office/drawing/2014/main" id="{CD265E33-99F5-9859-2FF8-86DBABF237AA}"/>
              </a:ext>
            </a:extLst>
          </p:cNvPr>
          <p:cNvSpPr/>
          <p:nvPr/>
        </p:nvSpPr>
        <p:spPr>
          <a:xfrm>
            <a:off x="1972625" y="6213406"/>
            <a:ext cx="9814967" cy="329380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base"/>
            <a:r>
              <a:rPr lang="en-US" sz="1000" dirty="0">
                <a:latin typeface="Leelawadee" panose="020B0502040204020203" pitchFamily="34" charset="-34"/>
                <a:ea typeface="Open Sans Light" pitchFamily="2" charset="0"/>
                <a:cs typeface="Leelawadee" panose="020B0502040204020203" pitchFamily="34" charset="-34"/>
              </a:rPr>
              <a:t>Georgetown University Center on Education and the Workforce, </a:t>
            </a:r>
            <a:r>
              <a:rPr lang="en-US" sz="1000" i="1" dirty="0">
                <a:latin typeface="Leelawadee" panose="020B0502040204020203" pitchFamily="34" charset="-34"/>
                <a:ea typeface="Open Sans ExtraBold" pitchFamily="2" charset="0"/>
                <a:cs typeface="Leelawadee" panose="020B0502040204020203" pitchFamily="34" charset="-34"/>
              </a:rPr>
              <a:t>The Cost of Economic and Racial Injustice in Postsecondary Education</a:t>
            </a:r>
            <a:endParaRPr lang="en-US" sz="1000" i="0" dirty="0">
              <a:effectLst/>
              <a:latin typeface="Leelawadee" panose="020B0502040204020203" pitchFamily="34" charset="-34"/>
              <a:ea typeface="Open Sans Light" pitchFamily="2" charset="0"/>
              <a:cs typeface="Leelawadee" panose="020B05020402040202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F4C05-A864-5E16-72D9-97D7F2706595}"/>
              </a:ext>
            </a:extLst>
          </p:cNvPr>
          <p:cNvSpPr txBox="1"/>
          <p:nvPr/>
        </p:nvSpPr>
        <p:spPr>
          <a:xfrm>
            <a:off x="1932076" y="379886"/>
            <a:ext cx="98149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800" b="1" i="0" dirty="0">
                <a:solidFill>
                  <a:schemeClr val="tx2"/>
                </a:solidFill>
                <a:effectLst/>
                <a:latin typeface="Leelawadee" panose="020B0502040204020203" pitchFamily="34" charset="-34"/>
                <a:ea typeface="Open Sans Light" pitchFamily="2" charset="0"/>
                <a:cs typeface="Leelawadee" panose="020B0502040204020203" pitchFamily="34" charset="-34"/>
              </a:rPr>
              <a:t>The Completion Imperative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227FDA9-7FC1-C4AB-96F9-9F371352F6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254830"/>
              </p:ext>
            </p:extLst>
          </p:nvPr>
        </p:nvGraphicFramePr>
        <p:xfrm>
          <a:off x="2032000" y="1064698"/>
          <a:ext cx="8128000" cy="515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6824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AC432-FF04-6D6E-3E25-77F95BB5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118C1D6-14EF-FE33-1D42-95DE0BB75889}"/>
              </a:ext>
            </a:extLst>
          </p:cNvPr>
          <p:cNvSpPr/>
          <p:nvPr/>
        </p:nvSpPr>
        <p:spPr>
          <a:xfrm>
            <a:off x="2038951" y="1020971"/>
            <a:ext cx="9463118" cy="5195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580192BF-FC88-6EC5-4D49-AD02F5DFF410}"/>
              </a:ext>
            </a:extLst>
          </p:cNvPr>
          <p:cNvSpPr/>
          <p:nvPr/>
        </p:nvSpPr>
        <p:spPr>
          <a:xfrm>
            <a:off x="-1093397" y="6081785"/>
            <a:ext cx="2954223" cy="78274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88EF8AE-85B0-8C9E-A7E6-133C5E3250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06" y="6216504"/>
            <a:ext cx="948363" cy="457200"/>
          </a:xfrm>
          <a:prstGeom prst="rect">
            <a:avLst/>
          </a:prstGeom>
        </p:spPr>
      </p:pic>
      <p:sp>
        <p:nvSpPr>
          <p:cNvPr id="16" name="Google Shape;291;p6">
            <a:extLst>
              <a:ext uri="{FF2B5EF4-FFF2-40B4-BE49-F238E27FC236}">
                <a16:creationId xmlns:a16="http://schemas.microsoft.com/office/drawing/2014/main" id="{43A7B245-F33F-23E6-391C-A32727D55E3C}"/>
              </a:ext>
            </a:extLst>
          </p:cNvPr>
          <p:cNvSpPr/>
          <p:nvPr/>
        </p:nvSpPr>
        <p:spPr>
          <a:xfrm>
            <a:off x="1979576" y="6284716"/>
            <a:ext cx="9814967" cy="329380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None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Leelawadee" panose="020B0502040204020203" pitchFamily="34" charset="-34"/>
                <a:ea typeface="Open Sans Light" pitchFamily="2" charset="0"/>
                <a:cs typeface="Leelawadee" panose="020B0502040204020203" pitchFamily="34" charset="-34"/>
              </a:rPr>
              <a:t>Georgetown University Center on Education and the Workforce,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After Everything: Projections of Jobs, Education, and Training Requirements through 2031</a:t>
            </a:r>
          </a:p>
          <a:p>
            <a:pPr algn="r" fontAlgn="base"/>
            <a:endParaRPr lang="en-US" sz="1000" i="0" dirty="0">
              <a:solidFill>
                <a:schemeClr val="bg1">
                  <a:lumMod val="65000"/>
                </a:schemeClr>
              </a:solidFill>
              <a:effectLst/>
              <a:latin typeface="Leelawadee" panose="020B0502040204020203" pitchFamily="34" charset="-34"/>
              <a:ea typeface="Open Sans Light" pitchFamily="2" charset="0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F9346D-354A-B12A-5BC2-A294DA5294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7289" y="1201844"/>
            <a:ext cx="5943219" cy="47841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1A4DEA-4B8A-34A6-18F9-96064BAC3950}"/>
              </a:ext>
            </a:extLst>
          </p:cNvPr>
          <p:cNvSpPr txBox="1"/>
          <p:nvPr/>
        </p:nvSpPr>
        <p:spPr>
          <a:xfrm>
            <a:off x="1932076" y="379886"/>
            <a:ext cx="98149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800" b="1" i="0" dirty="0">
                <a:solidFill>
                  <a:schemeClr val="tx2"/>
                </a:solidFill>
                <a:effectLst/>
                <a:latin typeface="Leelawadee" panose="020B0502040204020203" pitchFamily="34" charset="-34"/>
                <a:ea typeface="Open Sans Light" pitchFamily="2" charset="0"/>
                <a:cs typeface="Leelawadee" panose="020B0502040204020203" pitchFamily="34" charset="-34"/>
              </a:rPr>
              <a:t>Education and Jobs</a:t>
            </a: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C0E56DA7-F73E-88D9-3BDF-2FA68596559B}"/>
              </a:ext>
            </a:extLst>
          </p:cNvPr>
          <p:cNvSpPr/>
          <p:nvPr/>
        </p:nvSpPr>
        <p:spPr>
          <a:xfrm>
            <a:off x="7654414" y="1629154"/>
            <a:ext cx="134122" cy="2878301"/>
          </a:xfrm>
          <a:prstGeom prst="rightBracke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712D46-47E0-B721-448F-9D6F19A4E164}"/>
              </a:ext>
            </a:extLst>
          </p:cNvPr>
          <p:cNvCxnSpPr/>
          <p:nvPr/>
        </p:nvCxnSpPr>
        <p:spPr>
          <a:xfrm flipV="1">
            <a:off x="7788536" y="1837724"/>
            <a:ext cx="938150" cy="273133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4C68D90-D062-CA01-9D1A-B045DCB4444C}"/>
              </a:ext>
            </a:extLst>
          </p:cNvPr>
          <p:cNvSpPr txBox="1"/>
          <p:nvPr/>
        </p:nvSpPr>
        <p:spPr>
          <a:xfrm>
            <a:off x="8643559" y="1515618"/>
            <a:ext cx="93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72%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DE3DC8E-3F80-04F3-E6A9-B776214CBD39}"/>
              </a:ext>
            </a:extLst>
          </p:cNvPr>
          <p:cNvSpPr/>
          <p:nvPr/>
        </p:nvSpPr>
        <p:spPr>
          <a:xfrm>
            <a:off x="10120508" y="2148758"/>
            <a:ext cx="951549" cy="2242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spcAft>
                <a:spcPts val="500"/>
              </a:spcAft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12%</a:t>
            </a:r>
          </a:p>
          <a:p>
            <a:pPr algn="r">
              <a:spcAft>
                <a:spcPts val="500"/>
              </a:spcAft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20%</a:t>
            </a:r>
          </a:p>
          <a:p>
            <a:pPr algn="r">
              <a:spcAft>
                <a:spcPts val="500"/>
              </a:spcAft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22%</a:t>
            </a:r>
          </a:p>
          <a:p>
            <a:pPr algn="r">
              <a:spcAft>
                <a:spcPts val="500"/>
              </a:spcAft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8%</a:t>
            </a:r>
          </a:p>
          <a:p>
            <a:pPr algn="r">
              <a:spcAft>
                <a:spcPts val="500"/>
              </a:spcAft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24%</a:t>
            </a:r>
          </a:p>
          <a:p>
            <a:pPr algn="r">
              <a:spcAft>
                <a:spcPts val="500"/>
              </a:spcAft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13%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7E5207-ED72-4982-729D-81B77CA0A0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7476" y="2319427"/>
            <a:ext cx="2485017" cy="260757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8904924-A5B9-E866-B82F-CB18D9A4CFEF}"/>
              </a:ext>
            </a:extLst>
          </p:cNvPr>
          <p:cNvSpPr txBox="1"/>
          <p:nvPr/>
        </p:nvSpPr>
        <p:spPr>
          <a:xfrm>
            <a:off x="10058670" y="1978899"/>
            <a:ext cx="135500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u="sng" dirty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ea typeface="Calibri Light" panose="020F0302020204030204" pitchFamily="34" charset="0"/>
                <a:cs typeface="Leelawadee" panose="020B0502040204020203" pitchFamily="34" charset="-34"/>
              </a:rPr>
              <a:t>California</a:t>
            </a:r>
          </a:p>
          <a:p>
            <a:pPr algn="r">
              <a:spcAft>
                <a:spcPts val="600"/>
              </a:spcAft>
            </a:pPr>
            <a:endParaRPr lang="en-US" sz="300" dirty="0">
              <a:solidFill>
                <a:schemeClr val="bg2">
                  <a:lumMod val="2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89B579-5A69-924F-DBDD-658A2815DB86}"/>
              </a:ext>
            </a:extLst>
          </p:cNvPr>
          <p:cNvCxnSpPr/>
          <p:nvPr/>
        </p:nvCxnSpPr>
        <p:spPr>
          <a:xfrm>
            <a:off x="9714157" y="2571078"/>
            <a:ext cx="9144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5E551F-C35B-2788-41AA-A697DB34CA99}"/>
              </a:ext>
            </a:extLst>
          </p:cNvPr>
          <p:cNvCxnSpPr/>
          <p:nvPr/>
        </p:nvCxnSpPr>
        <p:spPr>
          <a:xfrm>
            <a:off x="9735673" y="2852570"/>
            <a:ext cx="9144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EC612C4-A23A-1D62-FEBA-758AE3984911}"/>
              </a:ext>
            </a:extLst>
          </p:cNvPr>
          <p:cNvCxnSpPr/>
          <p:nvPr/>
        </p:nvCxnSpPr>
        <p:spPr>
          <a:xfrm>
            <a:off x="9758980" y="3175302"/>
            <a:ext cx="9144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062A338-C1D4-0088-5DD6-428DDA300446}"/>
              </a:ext>
            </a:extLst>
          </p:cNvPr>
          <p:cNvCxnSpPr/>
          <p:nvPr/>
        </p:nvCxnSpPr>
        <p:spPr>
          <a:xfrm>
            <a:off x="10157019" y="3487269"/>
            <a:ext cx="59436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1536AA-BCCD-E627-0445-D81845633BC1}"/>
              </a:ext>
            </a:extLst>
          </p:cNvPr>
          <p:cNvCxnSpPr/>
          <p:nvPr/>
        </p:nvCxnSpPr>
        <p:spPr>
          <a:xfrm>
            <a:off x="9866560" y="3797449"/>
            <a:ext cx="82296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3F99846-1736-CBC1-A195-29AA15E130DA}"/>
              </a:ext>
            </a:extLst>
          </p:cNvPr>
          <p:cNvCxnSpPr/>
          <p:nvPr/>
        </p:nvCxnSpPr>
        <p:spPr>
          <a:xfrm>
            <a:off x="10510223" y="4098667"/>
            <a:ext cx="18288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03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F01732-0048-6581-6AD8-D9C9EBE99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1241E873-8033-6091-9D95-F4472DE0BD29}"/>
              </a:ext>
            </a:extLst>
          </p:cNvPr>
          <p:cNvSpPr/>
          <p:nvPr/>
        </p:nvSpPr>
        <p:spPr>
          <a:xfrm>
            <a:off x="-1093397" y="6081785"/>
            <a:ext cx="2954223" cy="78274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1E3A0D-B5B4-D037-0942-928D2E94B4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06" y="6216504"/>
            <a:ext cx="948363" cy="457200"/>
          </a:xfrm>
          <a:prstGeom prst="rect">
            <a:avLst/>
          </a:prstGeom>
        </p:spPr>
      </p:pic>
      <p:sp>
        <p:nvSpPr>
          <p:cNvPr id="16" name="Google Shape;291;p6">
            <a:extLst>
              <a:ext uri="{FF2B5EF4-FFF2-40B4-BE49-F238E27FC236}">
                <a16:creationId xmlns:a16="http://schemas.microsoft.com/office/drawing/2014/main" id="{B89C51B4-FF25-5403-2DCD-F4AF2B5E0448}"/>
              </a:ext>
            </a:extLst>
          </p:cNvPr>
          <p:cNvSpPr/>
          <p:nvPr/>
        </p:nvSpPr>
        <p:spPr>
          <a:xfrm>
            <a:off x="3215130" y="6352024"/>
            <a:ext cx="8969576" cy="658761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spcAft>
                <a:spcPts val="1200"/>
              </a:spcAft>
              <a:buFont typeface="Roboto Condensed"/>
              <a:buNone/>
            </a:pPr>
            <a:r>
              <a:rPr lang="en-US" sz="1100" dirty="0">
                <a:latin typeface="Leelawadee" panose="020B0502040204020203" pitchFamily="34" charset="-34"/>
                <a:ea typeface="Open Sans Light" pitchFamily="2" charset="0"/>
                <a:cs typeface="Leelawadee" panose="020B0502040204020203" pitchFamily="34" charset="-34"/>
              </a:rPr>
              <a:t>https://ccrc.tc.columbia.edu/publications/community-college-awards-for-post-completion-success.html</a:t>
            </a:r>
          </a:p>
        </p:txBody>
      </p:sp>
      <p:sp>
        <p:nvSpPr>
          <p:cNvPr id="5" name="Google Shape;310;p7">
            <a:extLst>
              <a:ext uri="{FF2B5EF4-FFF2-40B4-BE49-F238E27FC236}">
                <a16:creationId xmlns:a16="http://schemas.microsoft.com/office/drawing/2014/main" id="{D42AB88D-F2A6-0B1E-C25D-B4ACEB8E3554}"/>
              </a:ext>
            </a:extLst>
          </p:cNvPr>
          <p:cNvSpPr txBox="1"/>
          <p:nvPr/>
        </p:nvSpPr>
        <p:spPr>
          <a:xfrm>
            <a:off x="1558123" y="282010"/>
            <a:ext cx="9075752" cy="99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tx2"/>
                </a:solidFill>
                <a:latin typeface="Leelawadee" panose="020B0502040204020203" pitchFamily="34" charset="-34"/>
                <a:ea typeface="Open Sans Light" pitchFamily="2" charset="0"/>
                <a:cs typeface="Leelawadee" panose="020B0502040204020203" pitchFamily="34" charset="-34"/>
              </a:rPr>
              <a:t>Community College Workforce Credentials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47362-746A-3662-E534-074E9C54B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12" y="1167028"/>
            <a:ext cx="10555173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90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94D096-DC3B-6020-56B1-11B381925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D0DAD2C-6B2E-8F1F-742C-458630E8997F}"/>
              </a:ext>
            </a:extLst>
          </p:cNvPr>
          <p:cNvSpPr/>
          <p:nvPr/>
        </p:nvSpPr>
        <p:spPr>
          <a:xfrm>
            <a:off x="1209269" y="636549"/>
            <a:ext cx="9774441" cy="547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9D377328-0A04-DF27-7CF4-E04C81023785}"/>
              </a:ext>
            </a:extLst>
          </p:cNvPr>
          <p:cNvSpPr/>
          <p:nvPr/>
        </p:nvSpPr>
        <p:spPr>
          <a:xfrm>
            <a:off x="-1093397" y="6081785"/>
            <a:ext cx="2954223" cy="78274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934ED7-4BB7-16F9-903A-8AA78A3B33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06" y="6216504"/>
            <a:ext cx="948363" cy="457200"/>
          </a:xfrm>
          <a:prstGeom prst="rect">
            <a:avLst/>
          </a:prstGeom>
        </p:spPr>
      </p:pic>
      <p:sp>
        <p:nvSpPr>
          <p:cNvPr id="16" name="Google Shape;291;p6">
            <a:extLst>
              <a:ext uri="{FF2B5EF4-FFF2-40B4-BE49-F238E27FC236}">
                <a16:creationId xmlns:a16="http://schemas.microsoft.com/office/drawing/2014/main" id="{14A4A487-1990-2F0A-699B-748939CF13A4}"/>
              </a:ext>
            </a:extLst>
          </p:cNvPr>
          <p:cNvSpPr/>
          <p:nvPr/>
        </p:nvSpPr>
        <p:spPr>
          <a:xfrm>
            <a:off x="2395980" y="6106699"/>
            <a:ext cx="8969576" cy="658761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spcAft>
                <a:spcPts val="1200"/>
              </a:spcAft>
              <a:buFont typeface="Roboto Condensed"/>
              <a:buNone/>
            </a:pPr>
            <a:r>
              <a:rPr lang="en-US" sz="1100" dirty="0">
                <a:latin typeface="Leelawadee" panose="020B0502040204020203" pitchFamily="34" charset="-34"/>
                <a:ea typeface="Open Sans Light" pitchFamily="2" charset="0"/>
                <a:cs typeface="Leelawadee" panose="020B0502040204020203" pitchFamily="34" charset="-34"/>
              </a:rPr>
              <a:t>https://www.strada.org/state-opportunity-index</a:t>
            </a:r>
          </a:p>
        </p:txBody>
      </p:sp>
      <p:sp>
        <p:nvSpPr>
          <p:cNvPr id="5" name="Google Shape;310;p7">
            <a:extLst>
              <a:ext uri="{FF2B5EF4-FFF2-40B4-BE49-F238E27FC236}">
                <a16:creationId xmlns:a16="http://schemas.microsoft.com/office/drawing/2014/main" id="{95B1954C-5FB6-5196-348F-EBFDEB775F13}"/>
              </a:ext>
            </a:extLst>
          </p:cNvPr>
          <p:cNvSpPr txBox="1"/>
          <p:nvPr/>
        </p:nvSpPr>
        <p:spPr>
          <a:xfrm>
            <a:off x="1558124" y="-58119"/>
            <a:ext cx="9075752" cy="99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tx2"/>
                </a:solidFill>
                <a:latin typeface="Leelawadee" panose="020B0502040204020203" pitchFamily="34" charset="-34"/>
                <a:ea typeface="Open Sans Light" pitchFamily="2" charset="0"/>
                <a:cs typeface="Leelawadee" panose="020B0502040204020203" pitchFamily="34" charset="-34"/>
              </a:rPr>
              <a:t>Return on Investment and Higher Ed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BA3E71-FF43-A837-E50A-64D95741E3E5}"/>
              </a:ext>
            </a:extLst>
          </p:cNvPr>
          <p:cNvGrpSpPr/>
          <p:nvPr/>
        </p:nvGrpSpPr>
        <p:grpSpPr>
          <a:xfrm>
            <a:off x="4473245" y="4858809"/>
            <a:ext cx="1853976" cy="1055124"/>
            <a:chOff x="6217639" y="4771685"/>
            <a:chExt cx="1853976" cy="105512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B37A9B7-C224-D472-518D-E3678F8F51CC}"/>
                </a:ext>
              </a:extLst>
            </p:cNvPr>
            <p:cNvGrpSpPr/>
            <p:nvPr/>
          </p:nvGrpSpPr>
          <p:grpSpPr>
            <a:xfrm>
              <a:off x="6217639" y="4771685"/>
              <a:ext cx="1853976" cy="1055124"/>
              <a:chOff x="4528738" y="4782616"/>
              <a:chExt cx="1853976" cy="105512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581F9D1-EC9E-6A09-3F95-4FEB8CCF3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28738" y="4782616"/>
                <a:ext cx="1099860" cy="1055124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B2773B8-34E2-C148-A15B-77597E144A37}"/>
                  </a:ext>
                </a:extLst>
              </p:cNvPr>
              <p:cNvGrpSpPr/>
              <p:nvPr/>
            </p:nvGrpSpPr>
            <p:grpSpPr>
              <a:xfrm>
                <a:off x="5503177" y="4802038"/>
                <a:ext cx="879537" cy="938471"/>
                <a:chOff x="5503177" y="4802038"/>
                <a:chExt cx="879537" cy="938471"/>
              </a:xfrm>
            </p:grpSpPr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FAC5A8C8-AB13-37A5-326A-003AF012D7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clrChange>
                    <a:clrFrom>
                      <a:srgbClr val="8BB261"/>
                    </a:clrFrom>
                    <a:clrTo>
                      <a:srgbClr val="8BB261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503177" y="4833877"/>
                  <a:ext cx="825838" cy="903317"/>
                </a:xfrm>
                <a:prstGeom prst="rect">
                  <a:avLst/>
                </a:prstGeom>
              </p:spPr>
            </p:pic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97706C4-8355-50E3-8733-5E95449568FB}"/>
                    </a:ext>
                  </a:extLst>
                </p:cNvPr>
                <p:cNvSpPr/>
                <p:nvPr/>
              </p:nvSpPr>
              <p:spPr>
                <a:xfrm>
                  <a:off x="5875455" y="4802038"/>
                  <a:ext cx="482138" cy="3234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ight Triangle 12">
                  <a:extLst>
                    <a:ext uri="{FF2B5EF4-FFF2-40B4-BE49-F238E27FC236}">
                      <a16:creationId xmlns:a16="http://schemas.microsoft.com/office/drawing/2014/main" id="{7951C50F-9A81-9012-F249-29325F40E1C6}"/>
                    </a:ext>
                  </a:extLst>
                </p:cNvPr>
                <p:cNvSpPr/>
                <p:nvPr/>
              </p:nvSpPr>
              <p:spPr>
                <a:xfrm rot="10800000">
                  <a:off x="5875454" y="5125443"/>
                  <a:ext cx="453561" cy="426080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0B8D915D-4BAB-7C90-DEA0-990FE060D773}"/>
                    </a:ext>
                  </a:extLst>
                </p:cNvPr>
                <p:cNvSpPr/>
                <p:nvPr/>
              </p:nvSpPr>
              <p:spPr>
                <a:xfrm>
                  <a:off x="6259558" y="5694790"/>
                  <a:ext cx="123156" cy="4571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C7CC85-D976-F15E-B962-CD3061BD28EE}"/>
                </a:ext>
              </a:extLst>
            </p:cNvPr>
            <p:cNvCxnSpPr/>
            <p:nvPr/>
          </p:nvCxnSpPr>
          <p:spPr>
            <a:xfrm>
              <a:off x="6267450" y="5763872"/>
              <a:ext cx="88670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8ED688-FFB9-339A-2AA8-143C9498C379}"/>
              </a:ext>
            </a:extLst>
          </p:cNvPr>
          <p:cNvGrpSpPr/>
          <p:nvPr/>
        </p:nvGrpSpPr>
        <p:grpSpPr>
          <a:xfrm>
            <a:off x="6880768" y="4877295"/>
            <a:ext cx="1900042" cy="963612"/>
            <a:chOff x="8600458" y="4771685"/>
            <a:chExt cx="1900042" cy="963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28C109B-1A71-950A-B1E8-F5CCA78A04E4}"/>
                </a:ext>
              </a:extLst>
            </p:cNvPr>
            <p:cNvGrpSpPr/>
            <p:nvPr/>
          </p:nvGrpSpPr>
          <p:grpSpPr>
            <a:xfrm>
              <a:off x="8600458" y="4771685"/>
              <a:ext cx="1900042" cy="963612"/>
              <a:chOff x="8600458" y="4771685"/>
              <a:chExt cx="1900042" cy="963612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B23DFCE-2031-2B1B-782C-C6F127F61A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600458" y="4771685"/>
                <a:ext cx="1057686" cy="963612"/>
              </a:xfrm>
              <a:prstGeom prst="rect">
                <a:avLst/>
              </a:prstGeom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EBD0F8E-A89F-61F2-35A4-1D2BED9F169F}"/>
                  </a:ext>
                </a:extLst>
              </p:cNvPr>
              <p:cNvGrpSpPr/>
              <p:nvPr/>
            </p:nvGrpSpPr>
            <p:grpSpPr>
              <a:xfrm>
                <a:off x="9658144" y="4803066"/>
                <a:ext cx="842356" cy="870066"/>
                <a:chOff x="8506691" y="4802038"/>
                <a:chExt cx="842356" cy="870066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179AD07E-2631-CE89-72BD-BE509FE6A0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DBA52F"/>
                    </a:clrFrom>
                    <a:clrTo>
                      <a:srgbClr val="DBA52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506691" y="4833876"/>
                  <a:ext cx="813779" cy="832685"/>
                </a:xfrm>
                <a:prstGeom prst="rect">
                  <a:avLst/>
                </a:prstGeom>
              </p:spPr>
            </p:pic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6B3EC9D8-F6F7-3E70-7C79-C9637E95A468}"/>
                    </a:ext>
                  </a:extLst>
                </p:cNvPr>
                <p:cNvGrpSpPr/>
                <p:nvPr/>
              </p:nvGrpSpPr>
              <p:grpSpPr>
                <a:xfrm>
                  <a:off x="8866908" y="4802038"/>
                  <a:ext cx="482139" cy="708770"/>
                  <a:chOff x="8866908" y="4802038"/>
                  <a:chExt cx="482139" cy="708770"/>
                </a:xfrm>
              </p:grpSpPr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D75ED9F7-2DC0-6349-6B66-53DD32DCB1EE}"/>
                      </a:ext>
                    </a:extLst>
                  </p:cNvPr>
                  <p:cNvSpPr/>
                  <p:nvPr/>
                </p:nvSpPr>
                <p:spPr>
                  <a:xfrm>
                    <a:off x="8866909" y="4802038"/>
                    <a:ext cx="482138" cy="2826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Right Triangle 6">
                    <a:extLst>
                      <a:ext uri="{FF2B5EF4-FFF2-40B4-BE49-F238E27FC236}">
                        <a16:creationId xmlns:a16="http://schemas.microsoft.com/office/drawing/2014/main" id="{E32B994F-5DA3-4CBD-10E8-1BB3161174B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866908" y="5084728"/>
                    <a:ext cx="453561" cy="426080"/>
                  </a:xfrm>
                  <a:prstGeom prst="rt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BFB66E3-8279-D9DC-CCF9-97209C365E3E}"/>
                    </a:ext>
                  </a:extLst>
                </p:cNvPr>
                <p:cNvSpPr/>
                <p:nvPr/>
              </p:nvSpPr>
              <p:spPr>
                <a:xfrm>
                  <a:off x="9232669" y="5623458"/>
                  <a:ext cx="88670" cy="486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E419406-8600-527B-90DA-CD47DBFFB8EB}"/>
                </a:ext>
              </a:extLst>
            </p:cNvPr>
            <p:cNvCxnSpPr>
              <a:cxnSpLocks/>
            </p:cNvCxnSpPr>
            <p:nvPr/>
          </p:nvCxnSpPr>
          <p:spPr>
            <a:xfrm>
              <a:off x="8672101" y="5706718"/>
              <a:ext cx="36576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A4B160E-C07E-A2EA-AB89-CAB8A9FFCFD8}"/>
                </a:ext>
              </a:extLst>
            </p:cNvPr>
            <p:cNvCxnSpPr>
              <a:cxnSpLocks/>
            </p:cNvCxnSpPr>
            <p:nvPr/>
          </p:nvCxnSpPr>
          <p:spPr>
            <a:xfrm>
              <a:off x="9110251" y="5550118"/>
              <a:ext cx="41148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B083128-7489-840C-F1CD-9845827765C1}"/>
              </a:ext>
            </a:extLst>
          </p:cNvPr>
          <p:cNvGrpSpPr/>
          <p:nvPr/>
        </p:nvGrpSpPr>
        <p:grpSpPr>
          <a:xfrm>
            <a:off x="1871073" y="862387"/>
            <a:ext cx="8449854" cy="3639058"/>
            <a:chOff x="1871073" y="862387"/>
            <a:chExt cx="8449854" cy="36390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680AF2D-0CD3-02BF-77AD-2A1AD6A62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71073" y="862387"/>
              <a:ext cx="8449854" cy="3639058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5CB95B6-C100-57A6-C92B-14AEDE25BE1D}"/>
                </a:ext>
              </a:extLst>
            </p:cNvPr>
            <p:cNvCxnSpPr/>
            <p:nvPr/>
          </p:nvCxnSpPr>
          <p:spPr>
            <a:xfrm>
              <a:off x="2133677" y="2359863"/>
              <a:ext cx="54864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128CD83-9C19-6783-66F5-112B18B547A1}"/>
                </a:ext>
              </a:extLst>
            </p:cNvPr>
            <p:cNvCxnSpPr/>
            <p:nvPr/>
          </p:nvCxnSpPr>
          <p:spPr>
            <a:xfrm>
              <a:off x="3059801" y="2118367"/>
              <a:ext cx="201168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927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96465-FB81-BB4F-2FCF-3CB13C1E8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1CDFB5-8C5F-283D-4BC4-0B3EC8F46FBA}"/>
              </a:ext>
            </a:extLst>
          </p:cNvPr>
          <p:cNvSpPr/>
          <p:nvPr/>
        </p:nvSpPr>
        <p:spPr>
          <a:xfrm>
            <a:off x="2531337" y="1372740"/>
            <a:ext cx="7129325" cy="4446169"/>
          </a:xfrm>
          <a:prstGeom prst="rect">
            <a:avLst/>
          </a:prstGeom>
          <a:solidFill>
            <a:srgbClr val="E4F2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7AF9A25B-1C36-0124-C0B7-410386690E38}"/>
              </a:ext>
            </a:extLst>
          </p:cNvPr>
          <p:cNvSpPr/>
          <p:nvPr/>
        </p:nvSpPr>
        <p:spPr>
          <a:xfrm>
            <a:off x="-1093397" y="6081785"/>
            <a:ext cx="2954223" cy="78274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8550F27-6F04-5F24-4697-21CDE3C2DA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06" y="6216504"/>
            <a:ext cx="948363" cy="457200"/>
          </a:xfrm>
          <a:prstGeom prst="rect">
            <a:avLst/>
          </a:prstGeom>
        </p:spPr>
      </p:pic>
      <p:sp>
        <p:nvSpPr>
          <p:cNvPr id="5" name="Google Shape;310;p7">
            <a:extLst>
              <a:ext uri="{FF2B5EF4-FFF2-40B4-BE49-F238E27FC236}">
                <a16:creationId xmlns:a16="http://schemas.microsoft.com/office/drawing/2014/main" id="{8C1B560D-F518-86A0-264B-A5A51521199E}"/>
              </a:ext>
            </a:extLst>
          </p:cNvPr>
          <p:cNvSpPr txBox="1"/>
          <p:nvPr/>
        </p:nvSpPr>
        <p:spPr>
          <a:xfrm>
            <a:off x="2318950" y="198515"/>
            <a:ext cx="7554096" cy="99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tx2"/>
                </a:solidFill>
                <a:latin typeface="Leelawadee" panose="020B0502040204020203" pitchFamily="34" charset="-34"/>
                <a:ea typeface="Open Sans Light" pitchFamily="2" charset="0"/>
                <a:cs typeface="Leelawadee" panose="020B0502040204020203" pitchFamily="34" charset="-34"/>
              </a:rPr>
              <a:t>American’s Confidence in Higher Education Continues to Fall</a:t>
            </a:r>
          </a:p>
        </p:txBody>
      </p:sp>
      <p:sp>
        <p:nvSpPr>
          <p:cNvPr id="4" name="Google Shape;203;p32">
            <a:extLst>
              <a:ext uri="{FF2B5EF4-FFF2-40B4-BE49-F238E27FC236}">
                <a16:creationId xmlns:a16="http://schemas.microsoft.com/office/drawing/2014/main" id="{52A2A7AE-731F-7234-724F-E47D2B18216E}"/>
              </a:ext>
            </a:extLst>
          </p:cNvPr>
          <p:cNvSpPr txBox="1">
            <a:spLocks/>
          </p:cNvSpPr>
          <p:nvPr/>
        </p:nvSpPr>
        <p:spPr>
          <a:xfrm>
            <a:off x="1860826" y="6000709"/>
            <a:ext cx="7835877" cy="47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r">
              <a:spcAft>
                <a:spcPts val="1200"/>
              </a:spcAft>
              <a:buFont typeface="Roboto Condensed"/>
              <a:buNone/>
            </a:pPr>
            <a:r>
              <a:rPr lang="en-US" sz="1200" b="0" dirty="0">
                <a:latin typeface="Leelawadee" panose="020B0502040204020203" pitchFamily="34" charset="-34"/>
                <a:ea typeface="Open Sans Light" pitchFamily="2" charset="0"/>
                <a:cs typeface="Leelawadee" panose="020B0502040204020203" pitchFamily="34" charset="-34"/>
              </a:rPr>
              <a:t>https://news.gallup.com/poll/646880/confidence-higher-education-closely-divided.aspx</a:t>
            </a:r>
          </a:p>
        </p:txBody>
      </p:sp>
      <p:pic>
        <p:nvPicPr>
          <p:cNvPr id="10" name="Picture 9" descr="A graph with lines and numbers&#10;&#10;AI-generated content may be incorrect.">
            <a:extLst>
              <a:ext uri="{FF2B5EF4-FFF2-40B4-BE49-F238E27FC236}">
                <a16:creationId xmlns:a16="http://schemas.microsoft.com/office/drawing/2014/main" id="{6358FBCB-1A63-7728-12E9-02B875C72B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173" y="1546399"/>
            <a:ext cx="6533650" cy="409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4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EB598-1DCE-DD93-C358-E641BB7E7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3B98939-C258-56FC-C6FE-6F6EA53CC915}"/>
              </a:ext>
            </a:extLst>
          </p:cNvPr>
          <p:cNvSpPr/>
          <p:nvPr/>
        </p:nvSpPr>
        <p:spPr>
          <a:xfrm>
            <a:off x="-1093397" y="6081785"/>
            <a:ext cx="2954223" cy="78274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39331D2-9C88-9C77-2441-6872E2EAF3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06" y="6216504"/>
            <a:ext cx="948363" cy="457200"/>
          </a:xfrm>
          <a:prstGeom prst="rect">
            <a:avLst/>
          </a:prstGeom>
        </p:spPr>
      </p:pic>
      <p:sp>
        <p:nvSpPr>
          <p:cNvPr id="5" name="Google Shape;310;p7">
            <a:extLst>
              <a:ext uri="{FF2B5EF4-FFF2-40B4-BE49-F238E27FC236}">
                <a16:creationId xmlns:a16="http://schemas.microsoft.com/office/drawing/2014/main" id="{B1EE019F-E2C1-7EF9-4056-B9A0FE6C532E}"/>
              </a:ext>
            </a:extLst>
          </p:cNvPr>
          <p:cNvSpPr txBox="1"/>
          <p:nvPr/>
        </p:nvSpPr>
        <p:spPr>
          <a:xfrm>
            <a:off x="2699694" y="185988"/>
            <a:ext cx="7554096" cy="99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tx2"/>
                </a:solidFill>
                <a:latin typeface="Leelawadee" panose="020B0502040204020203" pitchFamily="34" charset="-34"/>
                <a:ea typeface="Open Sans Light" pitchFamily="2" charset="0"/>
                <a:cs typeface="Leelawadee" panose="020B0502040204020203" pitchFamily="34" charset="-34"/>
              </a:rPr>
              <a:t>Trends in Confidence in Higher Education, by Political Party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0D40C1-C751-FD98-A2C8-1D3493F9E40A}"/>
              </a:ext>
            </a:extLst>
          </p:cNvPr>
          <p:cNvSpPr/>
          <p:nvPr/>
        </p:nvSpPr>
        <p:spPr>
          <a:xfrm>
            <a:off x="2808075" y="1486297"/>
            <a:ext cx="6575850" cy="3885406"/>
          </a:xfrm>
          <a:prstGeom prst="rect">
            <a:avLst/>
          </a:prstGeom>
          <a:solidFill>
            <a:srgbClr val="E4F2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03;p32">
            <a:extLst>
              <a:ext uri="{FF2B5EF4-FFF2-40B4-BE49-F238E27FC236}">
                <a16:creationId xmlns:a16="http://schemas.microsoft.com/office/drawing/2014/main" id="{D9D2ABAD-28CD-4E4D-363D-787EB1591CAD}"/>
              </a:ext>
            </a:extLst>
          </p:cNvPr>
          <p:cNvSpPr txBox="1">
            <a:spLocks/>
          </p:cNvSpPr>
          <p:nvPr/>
        </p:nvSpPr>
        <p:spPr>
          <a:xfrm>
            <a:off x="1692844" y="5637373"/>
            <a:ext cx="7835877" cy="47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r">
              <a:spcAft>
                <a:spcPts val="1200"/>
              </a:spcAft>
              <a:buFont typeface="Roboto Condensed"/>
              <a:buNone/>
            </a:pPr>
            <a:r>
              <a:rPr lang="en-US" sz="1200" b="0" dirty="0">
                <a:latin typeface="Leelawadee" panose="020B0502040204020203" pitchFamily="34" charset="-34"/>
                <a:ea typeface="Open Sans Light" pitchFamily="2" charset="0"/>
                <a:cs typeface="Leelawadee" panose="020B0502040204020203" pitchFamily="34" charset="-34"/>
              </a:rPr>
              <a:t>https://news.gallup.com/poll/646880/confidence-higher-education-closely-divided.aspx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C370F6-AFD2-78F2-FB20-898F843A0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442" y="1698757"/>
            <a:ext cx="6011114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5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A55B87-5FEC-8627-5DDB-69FCC891B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225281BC-F685-28A7-81D2-3F9CEB400ECC}"/>
              </a:ext>
            </a:extLst>
          </p:cNvPr>
          <p:cNvSpPr/>
          <p:nvPr/>
        </p:nvSpPr>
        <p:spPr>
          <a:xfrm>
            <a:off x="-1093397" y="6081785"/>
            <a:ext cx="2954223" cy="78274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71BEF1-334F-A4F6-0F24-E5F1D1B862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06" y="6216504"/>
            <a:ext cx="948363" cy="457200"/>
          </a:xfrm>
          <a:prstGeom prst="rect">
            <a:avLst/>
          </a:prstGeom>
        </p:spPr>
      </p:pic>
      <p:sp>
        <p:nvSpPr>
          <p:cNvPr id="16" name="Google Shape;291;p6">
            <a:extLst>
              <a:ext uri="{FF2B5EF4-FFF2-40B4-BE49-F238E27FC236}">
                <a16:creationId xmlns:a16="http://schemas.microsoft.com/office/drawing/2014/main" id="{F177D3EA-A7A5-7738-A440-D31A55E981BF}"/>
              </a:ext>
            </a:extLst>
          </p:cNvPr>
          <p:cNvSpPr/>
          <p:nvPr/>
        </p:nvSpPr>
        <p:spPr>
          <a:xfrm>
            <a:off x="5502730" y="6529927"/>
            <a:ext cx="6689270" cy="293765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ctr">
              <a:spcAft>
                <a:spcPts val="1200"/>
              </a:spcAft>
              <a:buFont typeface="Roboto Condensed"/>
              <a:buNone/>
            </a:pPr>
            <a:r>
              <a:rPr lang="en-US" sz="1000" dirty="0">
                <a:latin typeface="Leelawadee" panose="020B0502040204020203" pitchFamily="34" charset="-34"/>
                <a:ea typeface="Open Sans Light" pitchFamily="2" charset="0"/>
                <a:cs typeface="Leelawadee" panose="020B0502040204020203" pitchFamily="34" charset="-34"/>
              </a:rPr>
              <a:t>New America, </a:t>
            </a:r>
            <a:r>
              <a:rPr lang="en-US" sz="1000" i="1" dirty="0">
                <a:latin typeface="Leelawadee" panose="020B0502040204020203" pitchFamily="34" charset="-34"/>
                <a:ea typeface="Open Sans Light" pitchFamily="2" charset="0"/>
                <a:cs typeface="Leelawadee" panose="020B0502040204020203" pitchFamily="34" charset="-34"/>
              </a:rPr>
              <a:t>Varying Degrees 2023: New America’s Seventh Annual Survey on Higher Education</a:t>
            </a:r>
          </a:p>
        </p:txBody>
      </p:sp>
      <p:sp>
        <p:nvSpPr>
          <p:cNvPr id="5" name="Google Shape;310;p7">
            <a:extLst>
              <a:ext uri="{FF2B5EF4-FFF2-40B4-BE49-F238E27FC236}">
                <a16:creationId xmlns:a16="http://schemas.microsoft.com/office/drawing/2014/main" id="{22C90CC4-0D45-E1D3-AAD7-D2BA41646970}"/>
              </a:ext>
            </a:extLst>
          </p:cNvPr>
          <p:cNvSpPr txBox="1"/>
          <p:nvPr/>
        </p:nvSpPr>
        <p:spPr>
          <a:xfrm>
            <a:off x="1860826" y="777666"/>
            <a:ext cx="8486250" cy="99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chemeClr val="tx2"/>
                </a:solidFill>
                <a:latin typeface="Leelawadee" panose="020B0502040204020203" pitchFamily="34" charset="-34"/>
                <a:ea typeface="Open Sans Light" pitchFamily="2" charset="0"/>
                <a:cs typeface="Leelawadee" panose="020B0502040204020203" pitchFamily="34" charset="-34"/>
              </a:rPr>
              <a:t>Americans still think that the investment in postsecondary education is worth it.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91D40BF-BDE0-E5E9-AC30-25A7522D1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9238953"/>
              </p:ext>
            </p:extLst>
          </p:nvPr>
        </p:nvGraphicFramePr>
        <p:xfrm>
          <a:off x="160234" y="1962195"/>
          <a:ext cx="11871532" cy="418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361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8D3C8C-E4C3-3292-4C06-3D7C1F23A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7DA1AE97-AD92-56AA-26D6-C9DD05BF8902}"/>
              </a:ext>
            </a:extLst>
          </p:cNvPr>
          <p:cNvSpPr/>
          <p:nvPr/>
        </p:nvSpPr>
        <p:spPr>
          <a:xfrm>
            <a:off x="-1093397" y="6081785"/>
            <a:ext cx="2954223" cy="782743"/>
          </a:xfrm>
          <a:custGeom>
            <a:avLst/>
            <a:gdLst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4196861 w 4196861"/>
              <a:gd name="connsiteY2" fmla="*/ 3165230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  <a:gd name="connsiteX0" fmla="*/ 0 w 4196861"/>
              <a:gd name="connsiteY0" fmla="*/ 0 h 3165230"/>
              <a:gd name="connsiteX1" fmla="*/ 4196861 w 4196861"/>
              <a:gd name="connsiteY1" fmla="*/ 0 h 3165230"/>
              <a:gd name="connsiteX2" fmla="*/ 3176953 w 4196861"/>
              <a:gd name="connsiteY2" fmla="*/ 3153507 h 3165230"/>
              <a:gd name="connsiteX3" fmla="*/ 0 w 4196861"/>
              <a:gd name="connsiteY3" fmla="*/ 3165230 h 3165230"/>
              <a:gd name="connsiteX4" fmla="*/ 0 w 4196861"/>
              <a:gd name="connsiteY4" fmla="*/ 0 h 3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861" h="3165230">
                <a:moveTo>
                  <a:pt x="0" y="0"/>
                </a:moveTo>
                <a:lnTo>
                  <a:pt x="4196861" y="0"/>
                </a:lnTo>
                <a:lnTo>
                  <a:pt x="3176953" y="3153507"/>
                </a:lnTo>
                <a:lnTo>
                  <a:pt x="0" y="316523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CBE580-98C4-5CC6-9800-6EE75E4F67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06" y="6216504"/>
            <a:ext cx="948363" cy="457200"/>
          </a:xfrm>
          <a:prstGeom prst="rect">
            <a:avLst/>
          </a:prstGeom>
        </p:spPr>
      </p:pic>
      <p:sp>
        <p:nvSpPr>
          <p:cNvPr id="16" name="Google Shape;291;p6">
            <a:extLst>
              <a:ext uri="{FF2B5EF4-FFF2-40B4-BE49-F238E27FC236}">
                <a16:creationId xmlns:a16="http://schemas.microsoft.com/office/drawing/2014/main" id="{7D8C8C0F-D5E3-CB05-B3B7-052343EA5EAE}"/>
              </a:ext>
            </a:extLst>
          </p:cNvPr>
          <p:cNvSpPr/>
          <p:nvPr/>
        </p:nvSpPr>
        <p:spPr>
          <a:xfrm>
            <a:off x="3215130" y="6352024"/>
            <a:ext cx="8969576" cy="658761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spcAft>
                <a:spcPts val="1200"/>
              </a:spcAft>
              <a:buFont typeface="Roboto Condensed"/>
              <a:buNone/>
            </a:pPr>
            <a:r>
              <a:rPr lang="en-US" sz="1100" dirty="0">
                <a:latin typeface="Leelawadee" panose="020B0502040204020203" pitchFamily="34" charset="-34"/>
                <a:ea typeface="Open Sans Light" pitchFamily="2" charset="0"/>
                <a:cs typeface="Leelawadee" panose="020B0502040204020203" pitchFamily="34" charset="-34"/>
              </a:rPr>
              <a:t>Postsecondary Value Commission, </a:t>
            </a:r>
            <a:r>
              <a:rPr lang="en-US" sz="1100" i="1" dirty="0">
                <a:latin typeface="Leelawadee" panose="020B0502040204020203" pitchFamily="34" charset="-34"/>
                <a:ea typeface="Open Sans ExtraBold" pitchFamily="2" charset="0"/>
                <a:cs typeface="Leelawadee" panose="020B0502040204020203" pitchFamily="34" charset="-34"/>
              </a:rPr>
              <a:t>Equitable Value: Promoting Economic Mobility and Social Justice Through Postsecondary Education</a:t>
            </a:r>
            <a:endParaRPr lang="en-US" sz="1100" dirty="0">
              <a:latin typeface="Leelawadee" panose="020B0502040204020203" pitchFamily="34" charset="-34"/>
              <a:ea typeface="Open Sans Light" pitchFamily="2" charset="0"/>
              <a:cs typeface="Leelawadee" panose="020B0502040204020203" pitchFamily="34" charset="-34"/>
            </a:endParaRPr>
          </a:p>
        </p:txBody>
      </p:sp>
      <p:sp>
        <p:nvSpPr>
          <p:cNvPr id="5" name="Google Shape;310;p7">
            <a:extLst>
              <a:ext uri="{FF2B5EF4-FFF2-40B4-BE49-F238E27FC236}">
                <a16:creationId xmlns:a16="http://schemas.microsoft.com/office/drawing/2014/main" id="{43D30BDE-51CB-373E-BFA8-410A33031BD5}"/>
              </a:ext>
            </a:extLst>
          </p:cNvPr>
          <p:cNvSpPr txBox="1"/>
          <p:nvPr/>
        </p:nvSpPr>
        <p:spPr>
          <a:xfrm>
            <a:off x="1612040" y="325100"/>
            <a:ext cx="10579960" cy="99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chemeClr val="tx2"/>
                </a:solidFill>
                <a:latin typeface="Leelawadee" panose="020B0502040204020203" pitchFamily="34" charset="-34"/>
                <a:ea typeface="Open Sans Light" pitchFamily="2" charset="0"/>
                <a:cs typeface="Leelawadee" panose="020B0502040204020203" pitchFamily="34" charset="-34"/>
              </a:rPr>
              <a:t>What higher education can deliver for students and society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9E98CA-30C3-8D04-6AF1-14C48D7216D7}"/>
              </a:ext>
            </a:extLst>
          </p:cNvPr>
          <p:cNvGrpSpPr/>
          <p:nvPr/>
        </p:nvGrpSpPr>
        <p:grpSpPr>
          <a:xfrm>
            <a:off x="2563572" y="1170675"/>
            <a:ext cx="7095017" cy="5045829"/>
            <a:chOff x="3220469" y="1855030"/>
            <a:chExt cx="6602355" cy="4695458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3E42FB4F-FD31-FC07-2CF0-4D7F1D3539C6}"/>
                </a:ext>
              </a:extLst>
            </p:cNvPr>
            <p:cNvSpPr/>
            <p:nvPr/>
          </p:nvSpPr>
          <p:spPr>
            <a:xfrm>
              <a:off x="5321329" y="2469775"/>
              <a:ext cx="1338527" cy="1172552"/>
            </a:xfrm>
            <a:prstGeom prst="hexagon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Leelawadee" panose="020B0502040204020203" pitchFamily="34" charset="-34"/>
                  <a:ea typeface="Open Sans ExtraBold" pitchFamily="2" charset="0"/>
                  <a:cs typeface="Leelawadee" panose="020B0502040204020203" pitchFamily="34" charset="-34"/>
                </a:rPr>
                <a:t>Student Learning Outcomes &amp; Skills</a:t>
              </a: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BCF1F842-68A1-6AF5-2C37-56B7944CA160}"/>
                </a:ext>
              </a:extLst>
            </p:cNvPr>
            <p:cNvSpPr/>
            <p:nvPr/>
          </p:nvSpPr>
          <p:spPr>
            <a:xfrm>
              <a:off x="7428230" y="2437652"/>
              <a:ext cx="1338527" cy="1172552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Leelawadee" panose="020B0502040204020203" pitchFamily="34" charset="-34"/>
                  <a:ea typeface="Open Sans ExtraBold" pitchFamily="2" charset="0"/>
                  <a:cs typeface="Leelawadee" panose="020B0502040204020203" pitchFamily="34" charset="-34"/>
                </a:rPr>
                <a:t>Equitable Earnings</a:t>
              </a: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EAE1ED62-00A1-C95C-168B-2CF8848EABAE}"/>
                </a:ext>
              </a:extLst>
            </p:cNvPr>
            <p:cNvSpPr/>
            <p:nvPr/>
          </p:nvSpPr>
          <p:spPr>
            <a:xfrm>
              <a:off x="6379955" y="3045987"/>
              <a:ext cx="1338527" cy="1172552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Leelawadee" panose="020B0502040204020203" pitchFamily="34" charset="-34"/>
                  <a:ea typeface="Open Sans ExtraBold" pitchFamily="2" charset="0"/>
                  <a:cs typeface="Leelawadee" panose="020B0502040204020203" pitchFamily="34" charset="-34"/>
                </a:rPr>
                <a:t>Equitable Completion</a:t>
              </a:r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A277A1FF-8D0B-A6EA-0178-01DA0BCBD485}"/>
                </a:ext>
              </a:extLst>
            </p:cNvPr>
            <p:cNvSpPr/>
            <p:nvPr/>
          </p:nvSpPr>
          <p:spPr>
            <a:xfrm>
              <a:off x="4267302" y="3059782"/>
              <a:ext cx="1338527" cy="1172552"/>
            </a:xfrm>
            <a:prstGeom prst="hexagon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Leelawadee" panose="020B0502040204020203" pitchFamily="34" charset="-34"/>
                  <a:ea typeface="Open Sans ExtraBold" pitchFamily="2" charset="0"/>
                  <a:cs typeface="Leelawadee" panose="020B0502040204020203" pitchFamily="34" charset="-34"/>
                </a:rPr>
                <a:t>Student Wellbeing</a:t>
              </a: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D1751031-0C3E-8118-9434-21E3BBC19A5A}"/>
                </a:ext>
              </a:extLst>
            </p:cNvPr>
            <p:cNvSpPr/>
            <p:nvPr/>
          </p:nvSpPr>
          <p:spPr>
            <a:xfrm>
              <a:off x="8484297" y="1855030"/>
              <a:ext cx="1338527" cy="1172552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Leelawadee" panose="020B0502040204020203" pitchFamily="34" charset="-34"/>
                  <a:ea typeface="Open Sans ExtraBold" pitchFamily="2" charset="0"/>
                  <a:cs typeface="Leelawadee" panose="020B0502040204020203" pitchFamily="34" charset="-34"/>
                </a:rPr>
                <a:t>Equitable Wealth</a:t>
              </a:r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417F06F1-6A48-D2CE-1C0B-2E4C54EBA3C4}"/>
                </a:ext>
              </a:extLst>
            </p:cNvPr>
            <p:cNvSpPr/>
            <p:nvPr/>
          </p:nvSpPr>
          <p:spPr>
            <a:xfrm>
              <a:off x="3220469" y="4805341"/>
              <a:ext cx="1338527" cy="1172552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Leelawadee" panose="020B0502040204020203" pitchFamily="34" charset="-34"/>
                  <a:ea typeface="Open Sans ExtraBold" pitchFamily="2" charset="0"/>
                  <a:cs typeface="Leelawadee" panose="020B0502040204020203" pitchFamily="34" charset="-34"/>
                </a:rPr>
                <a:t>Equitable Access</a:t>
              </a:r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DE5701B6-B3DA-141B-D7B7-A171D220CC01}"/>
                </a:ext>
              </a:extLst>
            </p:cNvPr>
            <p:cNvSpPr/>
            <p:nvPr/>
          </p:nvSpPr>
          <p:spPr>
            <a:xfrm>
              <a:off x="6366772" y="1869025"/>
              <a:ext cx="1338527" cy="1172552"/>
            </a:xfrm>
            <a:prstGeom prst="hexagon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Leelawadee" panose="020B0502040204020203" pitchFamily="34" charset="-34"/>
                  <a:ea typeface="Open Sans ExtraBold" pitchFamily="2" charset="0"/>
                  <a:cs typeface="Leelawadee" panose="020B0502040204020203" pitchFamily="34" charset="-34"/>
                </a:rPr>
                <a:t>Student Social Justice Agency</a:t>
              </a: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C3053CFA-4507-ED9F-5B26-03017D528B92}"/>
                </a:ext>
              </a:extLst>
            </p:cNvPr>
            <p:cNvSpPr/>
            <p:nvPr/>
          </p:nvSpPr>
          <p:spPr>
            <a:xfrm>
              <a:off x="4270204" y="4218539"/>
              <a:ext cx="1338527" cy="1172552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Leelawadee" panose="020B0502040204020203" pitchFamily="34" charset="-34"/>
                  <a:ea typeface="Open Sans ExtraBold" pitchFamily="2" charset="0"/>
                  <a:cs typeface="Leelawadee" panose="020B0502040204020203" pitchFamily="34" charset="-34"/>
                </a:rPr>
                <a:t>Equitable Afford-ability</a:t>
              </a:r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579EFFCA-50C5-3A62-56C0-204B1F5934AA}"/>
                </a:ext>
              </a:extLst>
            </p:cNvPr>
            <p:cNvSpPr/>
            <p:nvPr/>
          </p:nvSpPr>
          <p:spPr>
            <a:xfrm>
              <a:off x="5329375" y="3630741"/>
              <a:ext cx="1338527" cy="1172552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Leelawadee" panose="020B0502040204020203" pitchFamily="34" charset="-34"/>
                  <a:ea typeface="Open Sans ExtraBold" pitchFamily="2" charset="0"/>
                  <a:cs typeface="Leelawadee" panose="020B0502040204020203" pitchFamily="34" charset="-34"/>
                </a:rPr>
                <a:t>Equitable Support</a:t>
              </a:r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402EDC30-0FD0-7D19-2A68-5D6A25F983DF}"/>
                </a:ext>
              </a:extLst>
            </p:cNvPr>
            <p:cNvSpPr/>
            <p:nvPr/>
          </p:nvSpPr>
          <p:spPr>
            <a:xfrm>
              <a:off x="4286570" y="5377936"/>
              <a:ext cx="1338527" cy="1172552"/>
            </a:xfrm>
            <a:prstGeom prst="hexagon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Leelawadee" panose="020B0502040204020203" pitchFamily="34" charset="-34"/>
                  <a:ea typeface="Open Sans ExtraBold" pitchFamily="2" charset="0"/>
                  <a:cs typeface="Leelawadee" panose="020B0502040204020203" pitchFamily="34" charset="-34"/>
                </a:rPr>
                <a:t>Public Health</a:t>
              </a:r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074DA3C8-EB8C-2282-C798-1F04D8F87E05}"/>
                </a:ext>
              </a:extLst>
            </p:cNvPr>
            <p:cNvSpPr/>
            <p:nvPr/>
          </p:nvSpPr>
          <p:spPr>
            <a:xfrm>
              <a:off x="5321329" y="4798237"/>
              <a:ext cx="1338527" cy="1172552"/>
            </a:xfrm>
            <a:prstGeom prst="hexagon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Leelawadee" panose="020B0502040204020203" pitchFamily="34" charset="-34"/>
                  <a:ea typeface="Open Sans ExtraBold" pitchFamily="2" charset="0"/>
                  <a:cs typeface="Leelawadee" panose="020B0502040204020203" pitchFamily="34" charset="-34"/>
                </a:rPr>
                <a:t>Civic Engagement, Empower-ment, &amp; Pluralism</a:t>
              </a:r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387DDE4E-B2C3-AF48-F31B-DE8AC11E4161}"/>
                </a:ext>
              </a:extLst>
            </p:cNvPr>
            <p:cNvSpPr/>
            <p:nvPr/>
          </p:nvSpPr>
          <p:spPr>
            <a:xfrm>
              <a:off x="6379411" y="4202543"/>
              <a:ext cx="1338527" cy="1184349"/>
            </a:xfrm>
            <a:prstGeom prst="hexagon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Leelawadee" panose="020B0502040204020203" pitchFamily="34" charset="-34"/>
                  <a:ea typeface="Open Sans ExtraBold" pitchFamily="2" charset="0"/>
                  <a:cs typeface="Leelawadee" panose="020B0502040204020203" pitchFamily="34" charset="-34"/>
                </a:rPr>
                <a:t>Economic &amp; Cultural Vitality in Communities</a:t>
              </a:r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A83B4649-7EDE-F26E-5E09-FE97D641C679}"/>
                </a:ext>
              </a:extLst>
            </p:cNvPr>
            <p:cNvSpPr/>
            <p:nvPr/>
          </p:nvSpPr>
          <p:spPr>
            <a:xfrm>
              <a:off x="7428230" y="3618268"/>
              <a:ext cx="1338527" cy="1172552"/>
            </a:xfrm>
            <a:prstGeom prst="hexagon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Leelawadee" panose="020B0502040204020203" pitchFamily="34" charset="-34"/>
                  <a:ea typeface="Open Sans ExtraBold" pitchFamily="2" charset="0"/>
                  <a:cs typeface="Leelawadee" panose="020B0502040204020203" pitchFamily="34" charset="-34"/>
                </a:rPr>
                <a:t>Workforce Diversity &amp; Pay Equity</a:t>
              </a:r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FDEDBC69-6628-E6C9-6846-0B95AAEA3C69}"/>
                </a:ext>
              </a:extLst>
            </p:cNvPr>
            <p:cNvSpPr/>
            <p:nvPr/>
          </p:nvSpPr>
          <p:spPr>
            <a:xfrm>
              <a:off x="8478811" y="3020274"/>
              <a:ext cx="1338527" cy="1172552"/>
            </a:xfrm>
            <a:prstGeom prst="hexagon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Leelawadee" panose="020B0502040204020203" pitchFamily="34" charset="-34"/>
                  <a:ea typeface="Open Sans ExtraBold" pitchFamily="2" charset="0"/>
                  <a:cs typeface="Leelawadee" panose="020B0502040204020203" pitchFamily="34" charset="-34"/>
                </a:rPr>
                <a:t>Public Revenues &amp; Gross Domestic Product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496A9D1-61E2-62E7-702E-2B0FD4FB6C91}"/>
              </a:ext>
            </a:extLst>
          </p:cNvPr>
          <p:cNvGrpSpPr/>
          <p:nvPr/>
        </p:nvGrpSpPr>
        <p:grpSpPr>
          <a:xfrm>
            <a:off x="1005096" y="2032538"/>
            <a:ext cx="2356261" cy="1260047"/>
            <a:chOff x="3220469" y="2054564"/>
            <a:chExt cx="2356261" cy="1147777"/>
          </a:xfrm>
        </p:grpSpPr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4E47672C-F43C-3FD9-3CAC-601725AF7D22}"/>
                </a:ext>
              </a:extLst>
            </p:cNvPr>
            <p:cNvSpPr/>
            <p:nvPr/>
          </p:nvSpPr>
          <p:spPr>
            <a:xfrm>
              <a:off x="3220470" y="2081283"/>
              <a:ext cx="266203" cy="210812"/>
            </a:xfrm>
            <a:prstGeom prst="hexagon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bg1"/>
                </a:solidFill>
                <a:latin typeface="Leelawadee" panose="020B0502040204020203" pitchFamily="34" charset="-34"/>
                <a:ea typeface="Open Sans ExtraBold" pitchFamily="2" charset="0"/>
                <a:cs typeface="Leelawadee" panose="020B0502040204020203" pitchFamily="34" charset="-34"/>
              </a:endParaRPr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6618F69B-A92E-1E18-8CB3-67AFDD2B5624}"/>
                </a:ext>
              </a:extLst>
            </p:cNvPr>
            <p:cNvSpPr/>
            <p:nvPr/>
          </p:nvSpPr>
          <p:spPr>
            <a:xfrm>
              <a:off x="3220470" y="2955019"/>
              <a:ext cx="266203" cy="210812"/>
            </a:xfrm>
            <a:prstGeom prst="hexagon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bg1"/>
                </a:solidFill>
                <a:latin typeface="Leelawadee" panose="020B0502040204020203" pitchFamily="34" charset="-34"/>
                <a:ea typeface="Open Sans ExtraBold" pitchFamily="2" charset="0"/>
                <a:cs typeface="Leelawadee" panose="020B0502040204020203" pitchFamily="34" charset="-34"/>
              </a:endParaRPr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D320A725-6B7B-D884-BF93-F72F7C0DFE10}"/>
                </a:ext>
              </a:extLst>
            </p:cNvPr>
            <p:cNvSpPr/>
            <p:nvPr/>
          </p:nvSpPr>
          <p:spPr>
            <a:xfrm>
              <a:off x="3220469" y="2518151"/>
              <a:ext cx="266203" cy="210812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/>
                </a:solidFill>
                <a:latin typeface="Leelawadee" panose="020B0502040204020203" pitchFamily="34" charset="-34"/>
                <a:ea typeface="Open Sans ExtraBold" pitchFamily="2" charset="0"/>
                <a:cs typeface="Leelawadee" panose="020B0502040204020203" pitchFamily="34" charset="-3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455CF5-323C-19D9-D5B6-748E7355E1C3}"/>
                </a:ext>
              </a:extLst>
            </p:cNvPr>
            <p:cNvSpPr txBox="1"/>
            <p:nvPr/>
          </p:nvSpPr>
          <p:spPr>
            <a:xfrm>
              <a:off x="3486672" y="2054564"/>
              <a:ext cx="18044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latin typeface="Leelawadee" panose="020B0502040204020203" pitchFamily="34" charset="-34"/>
                  <a:ea typeface="Open Sans ExtraBold" pitchFamily="2" charset="0"/>
                  <a:cs typeface="Leelawadee" panose="020B0502040204020203" pitchFamily="34" charset="-34"/>
                </a:rPr>
                <a:t>Value for Students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A0259B-4AAA-6928-05D6-DCC69444022F}"/>
                </a:ext>
              </a:extLst>
            </p:cNvPr>
            <p:cNvSpPr txBox="1"/>
            <p:nvPr/>
          </p:nvSpPr>
          <p:spPr>
            <a:xfrm>
              <a:off x="3486671" y="2504153"/>
              <a:ext cx="2090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latin typeface="Leelawadee" panose="020B0502040204020203" pitchFamily="34" charset="-34"/>
                  <a:ea typeface="Open Sans ExtraBold" pitchFamily="2" charset="0"/>
                  <a:cs typeface="Leelawadee" panose="020B0502040204020203" pitchFamily="34" charset="-34"/>
                </a:rPr>
                <a:t>Value for Students and Society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37DA31A-A726-A2D7-5D69-803A0F1A4E1F}"/>
                </a:ext>
              </a:extLst>
            </p:cNvPr>
            <p:cNvSpPr txBox="1"/>
            <p:nvPr/>
          </p:nvSpPr>
          <p:spPr>
            <a:xfrm>
              <a:off x="3486670" y="2925342"/>
              <a:ext cx="18044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latin typeface="Leelawadee" panose="020B0502040204020203" pitchFamily="34" charset="-34"/>
                  <a:ea typeface="Open Sans ExtraBold" pitchFamily="2" charset="0"/>
                  <a:cs typeface="Leelawadee" panose="020B0502040204020203" pitchFamily="34" charset="-34"/>
                </a:rPr>
                <a:t>Value for Society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291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A">
      <a:dk1>
        <a:srgbClr val="A3A8B5"/>
      </a:dk1>
      <a:lt1>
        <a:srgbClr val="FFFFFF"/>
      </a:lt1>
      <a:dk2>
        <a:srgbClr val="2B3251"/>
      </a:dk2>
      <a:lt2>
        <a:srgbClr val="F7F7F8"/>
      </a:lt2>
      <a:accent1>
        <a:srgbClr val="1B77DB"/>
      </a:accent1>
      <a:accent2>
        <a:srgbClr val="EF3F50"/>
      </a:accent2>
      <a:accent3>
        <a:srgbClr val="FF6D00"/>
      </a:accent3>
      <a:accent4>
        <a:srgbClr val="303C99"/>
      </a:accent4>
      <a:accent5>
        <a:srgbClr val="6BCEDB"/>
      </a:accent5>
      <a:accent6>
        <a:srgbClr val="86BCF7"/>
      </a:accent6>
      <a:hlink>
        <a:srgbClr val="1B77DB"/>
      </a:hlink>
      <a:folHlink>
        <a:srgbClr val="2B325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EC4344C-7F06-4205-94A9-7A53721048A9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47a81b-51b6-4401-a57c-7f046cafe24a">
      <Terms xmlns="http://schemas.microsoft.com/office/infopath/2007/PartnerControls"/>
    </lcf76f155ced4ddcb4097134ff3c332f>
    <TaxCatchAll xmlns="229562f5-d0af-48a4-b034-d1966936d16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61615F0B999F40B2140BF23ADE4DC1" ma:contentTypeVersion="18" ma:contentTypeDescription="Create a new document." ma:contentTypeScope="" ma:versionID="88eb0cfbc3b30ef0fde5da2896de19ac">
  <xsd:schema xmlns:xsd="http://www.w3.org/2001/XMLSchema" xmlns:xs="http://www.w3.org/2001/XMLSchema" xmlns:p="http://schemas.microsoft.com/office/2006/metadata/properties" xmlns:ns2="d247a81b-51b6-4401-a57c-7f046cafe24a" xmlns:ns3="229562f5-d0af-48a4-b034-d1966936d160" targetNamespace="http://schemas.microsoft.com/office/2006/metadata/properties" ma:root="true" ma:fieldsID="83b122bb2eaada3b263c8b5ff5b1466a" ns2:_="" ns3:_="">
    <xsd:import namespace="d247a81b-51b6-4401-a57c-7f046cafe24a"/>
    <xsd:import namespace="229562f5-d0af-48a4-b034-d1966936d1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7a81b-51b6-4401-a57c-7f046cafe2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d93e133-5d5e-42c3-95d3-851542355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562f5-d0af-48a4-b034-d1966936d1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b9d1f9d-eaba-4952-b491-cad90c6df46c}" ma:internalName="TaxCatchAll" ma:showField="CatchAllData" ma:web="229562f5-d0af-48a4-b034-d1966936d1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A6E52B-6BC7-413A-A63D-25B75E7CB4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25450-E79B-4D6F-81AA-9E8F1F4F1786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229562f5-d0af-48a4-b034-d1966936d160"/>
    <ds:schemaRef ds:uri="d247a81b-51b6-4401-a57c-7f046cafe24a"/>
  </ds:schemaRefs>
</ds:datastoreItem>
</file>

<file path=customXml/itemProps3.xml><?xml version="1.0" encoding="utf-8"?>
<ds:datastoreItem xmlns:ds="http://schemas.openxmlformats.org/officeDocument/2006/customXml" ds:itemID="{4015820C-B109-4500-836B-9F15D10049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47a81b-51b6-4401-a57c-7f046cafe24a"/>
    <ds:schemaRef ds:uri="229562f5-d0af-48a4-b034-d1966936d1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508</Words>
  <Application>Microsoft Office PowerPoint</Application>
  <PresentationFormat>Widescreen</PresentationFormat>
  <Paragraphs>85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Calibri Light</vt:lpstr>
      <vt:lpstr>Graphik</vt:lpstr>
      <vt:lpstr>GRAPHIK-SEMIBOLD</vt:lpstr>
      <vt:lpstr>Leelawadee</vt:lpstr>
      <vt:lpstr>Open Sans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Hillary Celebi</dc:creator>
  <cp:lastModifiedBy>Brandon Protas</cp:lastModifiedBy>
  <cp:revision>3</cp:revision>
  <dcterms:created xsi:type="dcterms:W3CDTF">2024-08-16T21:18:25Z</dcterms:created>
  <dcterms:modified xsi:type="dcterms:W3CDTF">2025-05-06T12:45:03Z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0x010100E361615F0B999F40B2140BF23ADE4DC1</vt:lpwstr>
  </property>
  <property fmtid="{D5CDD505-2E9C-101B-9397-08002B2CF9AE}" pid="3" name="MediaServiceImageTags">
    <vt:lpwstr/>
  </property>
</Properties>
</file>